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прямой и окружности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прямая может встретиться с окружностью?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9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решать задачи на построения, доказательства и вычисления. Здесь важны перпендикуляр, расстояние до прямой и свойства радиуса — без них трудно работать с касательными, хордами и секущими.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центром и радиусом: все её точки находятся от центра на одинаковом расстоянии. Именно эти величины помогают сравнивать положение прямой и окружности.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Хордой называют отрезок, который соединяет две точки окружности. Она появляется, когда прямая пересекает окружность в двух местах и «вырезает» внутри неё отрезок.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окружности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 — это особая хорда, проходящая через центр. Его длина равна удвоенному радиусу, поэтому он сразу показывает наибольшую возможную хорду окружности.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окружности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центр часто обозначают O, радиус — r или R. Эти обозначения позволяют быстро записывать условия и делать выводы о пересечении прямой с окружностью.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в рассуждениях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взаимного расположения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общие точки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пересекает окружность в двух точках, она называется секущей. Такой случай означает, что прямая проходит через окружность и входит внутрь неё.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не имеет с окружностью общих точек, её называют внешней. Она расположена настолько далеко, что окружность её не достигает.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прямой только одна общая точка с окружностью, она является касательной. В этом случае прямая как будто касается окружности, но не проходит через неё.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положения прямой
</a:t>
            </a:r>
            <a:endParaRPr lang="en-US" sz="284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расстоянию от центра до прямой определить число общих точек.
</a:t>
            </a:r>
            <a:endParaRPr lang="en-US" sz="15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расстояния d и радиуса R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определить, сколько общих точек будет у прямой и окружности.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одного сравнения d и R, чтобы сразу сделать вывод о взаимном расположении.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расстояния от центра окружности до прямой с радиусом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прямая и хорда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проходит через окружность и встречает её в двух точках. Эти точки определяют отрезок внутри окружности.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секущей между точками пересечения называется хордой. Он всегда соединяет две точки окружности.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длина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секущая проходит через центр, хорда становится диаметром. Чем ближе прямая к центру, тем длиннее хорда.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радиус в точке касания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с окружностью только одну общую точку. Именно поэтому она отличается от секущей и не «заходит» внутрь окружности.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обычно показывают центр, точку касания, радиус, саму касательную и значок прямого угла. Так легче увидеть связь между элементами.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на чертеже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Это главное свойство помогает доказывать верные решения и строить рисунки.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 радиусу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касательная не пересекает окружность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меньше R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от центра до прямой меньше радиуса, прямая проходит внутри окружности. Тогда появляются две общие точки, и это уже секущая.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Предельный случай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пограничное положение прямой. Она касается окружности, но не проходит через неё, поэтому общая точка только одна.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 равно R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равно радиусу, прямая касается окружности ровно в одной точке. Она идёт по границе и не пересекает окружность.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в наглядной диаграмме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меняется число общих точек при разных положениях прямой относительно окружности.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d и R полностью определяет результат: две, одна или ноль общих точек.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взаимного расположения прямой и 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49" y="3245763"/>
            <a:ext cx="23070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от центра до прямой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перпендикуляр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центра окружности проводят перпендикуляр к данной прямой. Именно по этому отрезку измеряют кратчайшее расстояние от точки до прямой, а не по наклонной линии или по рисунку на глаз.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d и R определяют взаимное расположение. Так сразу видно, проходит ли прямая через окружность, касается её в одной точке или совсем не имеет общих точек.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Измерить отрезок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полученного перпендикуляра обозначается d. Если на чертеже указан масштаб или данные для вычисления, эту длину находят точно и затем сравнивают с радиусом окружности R.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к окружности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точку на окружности, через которую должна пройти касательная. Без этой точки нельзя однозначно задать построение, потому что касательная касается окружности только в одном месте.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точку касания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окружности проводят прямую, перпендикулярную радиусу. Эта прямая и будет касательной, потому что в точке касания касательная всегда образует с радиусом прямой угол.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перпендикуляр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соединяют центр окружности с выбранной точкой. Полученный отрезок является радиусом, и именно он задаёт направление, относительно которого нужно строить перпендикулярную прямую.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радиус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744100"/>
            <a:ext cx="4814700" cy="27330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Обозначения, которые встречаются в задачах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обозначения помогают быстрее читать условие, делать чертёж и не путать элементы окружности при решении задач.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понимать обозначения O, R и d, легче сравнивать величины и делать правильный вывод о виде прямой.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«Взаимное расположение прямой и окружности», 9 класс
</a:t>
            </a:r>
            <a:endParaRPr lang="en-US" sz="12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секущую и касательную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очень близко к окружности, её иногда называют касательной по виду рисунка. Проверять нужно не «на глаз», а по числу общих точек.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при d=R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равно радиусу, общая точка только одна. Это касательная, а не секущая, поэтому важно точно считать количество точек пересечения.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перпендикуляр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d находят только по перпендикуляру из центра к прямой. Без этого построения невозможно корректно определить, пересекает ли прямая окружность.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неверную длину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с радиусом нужно именно расстояние от центра до прямой. Любая другая длина на чертеже, даже похожая, не даёт правильного ответа.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по теме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число общих точек прямой и окружности.
</a:t>
            </a:r>
            <a:endParaRPr lang="en-US" sz="15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окружающего мира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край дороги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 или автомобиля напоминает окружность, а край бордюра или дорожная разметка — прямую. Когда колесо катится рядом с краем, легко увидеть, где линия пересекает окружность, а где лишь касается её. Такой пример помогает связать геометрию с движением в реальности.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монеты и крышки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часов, монет и крышек форма близка к окружности, поэтому любая ровная грань или край стола может быть для них прямой. Если приложить предмет к линии, можно наглядно заметить касание в одной точке или пересечение в двух точках.
</a:t>
            </a:r>
            <a:endParaRPr lang="en-US" sz="832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Мишени и дорожные знаки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мишени и знаки часто расположены рядом с прямыми опорами, стойками и рамками. На таких объектах хорошо видно, как одна и та же прямая может не задевать круг, касаться его или проходить через него.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хорды при изменении расстояния 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прямая к центру, тем длиннее отрезок, вырезанный окружностью. При прохождении через центр получается диаметр — самая длинная хорда.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наглядно показывает: увеличение d уменьшает хорду, а при d&gt;R общих точек уже нет.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свойствам хорды и расстояния до прямой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538" y="1384361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плоскостью и уравнениями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окружность задают формулой, где есть центр и радиус. По этому уравнению можно точно описать все точки, находящиеся на одинаковом расстоянии от центра.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совместить уравнения прямой и окружности, получится система. Два решения означают пересечение, одно — касание, а отсутствие решений показывает, что общих точек нет.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в координатах записывается линейным уравнением. Тогда её положение относительно окружности можно изучать не только по рисунку, но и с помощью вычислений.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алгебре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перевести геометрию в алгебру. В задачах с координатами можно проверить ответ вычислениями и убедиться, что вывод совпадает с чертежом.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ниже помогает быстро вспомнить, как по сравнению d и R определить взаимное расположение прямой и окружности.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достаточно найти d и сравнить его с R: это полностью определяет число общих точек и вид прямой.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расстояния от центра до прямой с радиусом 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всё решает сравнение расстояния от центра до прямой с радиусом. Если помнить три случая и свойства касательной, секущей и хорды, задачи становятся понятнее и решаются быстрее.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2026-06-03T12:22:00Z</dcterms:created>
  <dcterms:modified xsi:type="dcterms:W3CDTF">2026-06-03T12:22:00Z</dcterms:modified>
</cp:coreProperties>
</file>