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регуляция движений: как нервная система управляет движением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реакции тела, точность и безопасность движений.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969" y="1335250"/>
            <a:ext cx="3509262" cy="332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движения человека не бывают случайными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движение получает сигнал от рецепторов кожи, мышц, суставов и органов равновесия. Нервная система постоянно анализирует эту информацию, чтобы сохранять осанку, координацию, равновесие и защитные реакции в нужный момент.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3934" y="1125950"/>
            <a:ext cx="3968831" cy="375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рефлекс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есть с рождения. К ним относятся моргание, кашель, отдёргивание руки от боли и другие защитные реакции, важные для выживания.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Реакции, которые учатся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появляются в течение жизни. Они формируются при тренировке и обучении, поэтому письмо, езда на велосипеде и спортивные движения со временем выполняются автоматически.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помогают быстро реагировать на изменения окружающей среды, уменьшать риск травм и сохранять точность движений даже тогда, когда человек не успевает подумать.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раздражение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 — это быстрый ответ организма на действие раздражителя, который происходит при участии нервной системы и помогает телу действовать без задержки.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дуга: путь нервного сигнала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 рецептора, который улавливает прикосновение, боль, растяжение или другое изменение. Именно он превращает внешний сигнал в нервный импульс.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Передача в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Чувствительный нейрон проводит импульс в центральную нервную систему. Здесь сигнал быстро поступает в спинной или головной мозг для дальнейшей обработки.
</a:t>
            </a:r>
            <a:endParaRPr lang="en-US" sz="1221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Обработка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Вставочные нейроны сравнивают полученную информацию и помогают выбрать правильную реакцию. Благодаря этому организм отвечает не хаотично, а целенаправленно и безопасно.
</a:t>
            </a:r>
            <a:endParaRPr lang="en-US" sz="1177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Команда мышце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Двигательный нейрон передаёт приказ рабочему органу, чаще всего мышце. Мышца сокращается, и возникает движение, которое завершает рефлекторную цепочку.
</a:t>
            </a:r>
            <a:endParaRPr lang="en-US" sz="12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618868"/>
            <a:ext cx="4782600" cy="25530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звенья рефлекторной дуги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звено выполняет свою часть работы. Если одно из них не действует, рефлекс нарушается или исчезает.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возможен только при работе всех звеньев: от восприятия раздражителя до сокращения мышцы.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биологии: рефлекторная дуга и её звенья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708083"/>
            <a:ext cx="8593200" cy="216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как центр быстрых рефлексов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400" y="1404441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защитные и позные рефлексы замыкаются на уровне спинного мозга. Поэтому ответ возникает очень быстро и не требует сначала обращения к коре больших полушарий.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42593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работают отдёргивание руки от боли и коленный рефлекс. Такие реакции помогают избежать повреждения и поддерживать тело в устойчивом положении.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09786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не только проводит импульсы, но и участвует в автоматической регуляции движений. Это особенно важно, когда нужно действовать без промедления.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776977" y="1404454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осанки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рефлексов спинного мозга постоянно регулирует напряжение мышц. Благодаря этому человек удерживает позу, стоит устойчиво и легче сохраняет равновесие при движении.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разных двигательных ответов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этапов обработки проходит сигнал, тем больше времени требуется нервной системе на ответ.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рефлексы самые быстрые, а действия с выбором и контролем требуют больше времени.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значения для сравнения скорости двигательных ответов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44" y="1487300"/>
            <a:ext cx="143063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42925"/>
            <a:ext cx="242100" cy="21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90760"/>
            <a:ext cx="242100" cy="193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мышц и сухожилий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сообщают, как расположены части тела в пространстве. Эти сигналы помогают мозгу и спинному мозгу постоянно уточнять движения и удерживать правильную позу.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и натяжение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Сухожильные рецепторы реагируют на растяжение и натяжение при движении. Они помогают вовремя изменить напряжение мышц и сделать шаг, наклон или прыжок более устойчивыми.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мышцах есть чувствительные окончания, которые передают сведения о силе сокращения. Благодаря им нервная система регулирует усилие и не допускает слишком резких или слабых движений.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работа этих рецепторов нарушается, тело получает меньше точной информации о движении. Тогда координация ухудшается, а привычные действия требуют больше усилий и внимания.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коленный рефлекс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рефлекторной дуге коленного рефлекса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головного мозга в управлении движениями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делает движения точными, плавными и согласованными. Он помогает исправлять неточности во время ходьбы, письма, броска мяча и других действий.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Подкорковые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Подкорковые отделы помогают движениям становиться более привычными и автоматическими. Благодаря этому многие действия со временем требуют меньше внимания и выполняются увереннее.
</a:t>
            </a:r>
            <a:endParaRPr lang="en-US" sz="1197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работает вместе со спинным мозгом и мышцами. Движение управляется не одним отделом, а целой системой, где каждая часть выполняет свою задачу.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ставит цель движения и помогает выполнять произвольные действия. Она особенно важна, когда нужно решить, что именно сделать и в какой последовательности.
</a:t>
            </a:r>
            <a:endParaRPr lang="en-US" sz="11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Рефлексы, которые помогают сохранять равновесие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Вестибулярный аппарат во внутреннем ухе постоянно сообщает о положении головы и ускорениях тела. Эти сигналы позволяют нервной системе быстро корректировать движения, когда человек поворачивается, наклоняется или ускоряется.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 мышц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мышц, сухожилий и суставов уточняют, как расположены конечности и насколько напряжены мышцы. Благодаря этому тело подстраивает шаг, удерживает осанку и не теряет устойчивость на ходу.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Выпрямительные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равновесие нарушается, автоматически включаются выпрямительные рефлексы. Они изменяют работу мышц шеи, спины и ног, чтобы вернуть тело в более устойчивое положение и предотвратить падение.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резком движении или скольжении защитные реакции помогают вовремя изменить опору и распределение веса. Поэтому человек может сохранить равновесие даже тогда, когда ситуация меняется очень быстро.
</a:t>
            </a:r>
            <a:endParaRPr lang="en-US" sz="11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системы помогают координации движений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жизни вклад каждой системы меняется: при ходьбе важнее одни сигналы, при ловле мяча — другие, но совместная работа всегда повышает точность движений.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в точности движений дают мышечно-суставная чувствительность и вестибулярный аппарат, а зрение помогает особенно при сложных действиях.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носит учебный, иллюстративный характер; обобщение сведений по физиологии нервной системы.
</a:t>
            </a:r>
            <a:endParaRPr lang="en-US" sz="8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рефлексов, участвующих в движениях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рефлексы участвуют в движении, чем они различаются и какую пользу приносят организму.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бывают врождёнными и приобретёнными, но все они либо защищают организм, либо делают движения более точными и устойчивыми.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рефлексов по биологии.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тренировка делает движения точнее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попытки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движения сначала выполняются медленно и не всегда точно, потому что нервной системе приходится постоянно контролировать каждое действие и исправлять ошибки.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и закрепление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многократных повторениях связи между нейронами становятся более устойчивыми. Мозг быстрее узнаёт знакомую ситуацию и точнее посылает команды мышцам.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навыка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действие требует меньше внимания: спортсмен, музыкант или танцор выполняет его свободнее, быстрее и увереннее, потому что часть контроля становится автоматической.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раздражения к защитному движению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нервного сигнала при опасном воздействии и быстрый ответ организма.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3934" y="1125950"/>
            <a:ext cx="3968831" cy="375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рефлекторной регуляции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хуже удерживать равновесие, чаще спотыкаться и быстрее уставать при ходьбе. Нарушение рефлексов нередко сопровождается слабостью и снижением точности движений.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Мышечный тонус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сигналы между нервной системой и мышцами идут неправильно, меняется напряжение мышц. Это отражается на позе, координации и способности уверенно выполнять привычные действия.
</a:t>
            </a:r>
            <a:endParaRPr lang="en-US" sz="1233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у врача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Невролог проверяет рефлексы молоточком, оценивая силу, скорость и симметричность ответа. Такой простой тест помогает заметить, где нарушена работа нервной системы.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 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повреждении спинного мозга, воспалении нервов или заболеваниях мышц рефлекторные ответы могут заметно ослабевать. Иногда реакция становится медленнее, а иногда исчезает почти полностью.
</a:t>
            </a:r>
            <a:endParaRPr lang="en-US" sz="12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повреждении разных звеньев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нарушение на любом участке цепи снижает качество ответа, потому что рефлекс зависит от согласованной работы всех частей дуги.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повреждение по цепи, тем слабее или медленнее ответ; при разрыве дуги рефлекс может исчезнуть полностью.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иллюстрирующая влияние повреждения звеньев рефлекторной дуги.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1109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025" y="1797831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100" y="1797831"/>
            <a:ext cx="32235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рефлексов в медицине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Неврологический 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проверяет коленный, ахиллов и другие рефлексы, чтобы оценить работу нервной системы. По ответу можно заметить нарушения в проводящих путях и понять, насколько согласованно действует организм.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наличие реакции, но и её сила, скорость и одинаковость справа и слева. Эти признаки помогают отличить норму от возможного нарушения в нервах, спинном мозге или мышцах.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осмотр не требует сложной аппаратуры, но даёт врачу много полезной информации. Он помогает быстро решить, нужны ли дополнительные обследования и лечение.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в повседневной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рефлексы помогают человеку быстро и безопасно реагировать на обычные жизненные ситуации.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работают незаметно, но постоянно: они уменьшают риск травм и помогают сохранять безопасность в самых обычных ситуациях.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повседневных рефлекторных реакций.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регуляция движений — основа точности, защиты и обучения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регуляция делает движения быстрыми, точными и безопасными. Она помогает удерживать позу, сохранять равновесие и постепенно превращать новые действия в привычные навыки.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2026-06-01T10:01:32Z</dcterms:created>
  <dcterms:modified xsi:type="dcterms:W3CDTF">2026-06-01T10:01:32Z</dcterms:modified>
</cp:coreProperties>
</file>