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«Здесь птицы не поют...» — песня о войне, памяти и человеческом достоинстве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фронтовой правде, товариществе и памяти, ставшая голосом послевоенного поколения.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песни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 — фронтовик, поэт и бард, говоривший о войне без громких лозунгов. Песня прозвучала в фильме «Белорусский вокзал» и быстро стала частью культурной памяти о Победе.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 и особенности его военной поэзии
</a:t>
            </a:r>
            <a:endParaRPr lang="en-US" sz="2456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показывает войну как личное и нравственное испытание, где важны не только события, но и внутренний выбор человека, его совесть и ответственность.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и песнях часто звучат память о погибших, товарищество и утрата. Эти темы подаются спокойно, без пафоса, поэтому воспринимаются особенно искренне.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Тихая, доверительная интонация делает простые слова выразительными. Благодаря этому песня звучит как честный разговор о фронте, который понятен и близок слушателю.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как место памяти и встреч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фильме вокзал становится пространством, где прошлое неожиданно возвращается в настоящее. Здесь люди встречаются после долгой разлуки, и каждый взгляд напоминает о прожитых фронтовых годах и невысказанных чувствах.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осень и тихая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городской пейзаж усиливает настроение сдержанной печали. Он не отвлекает от смысла песни, а помогает почувствовать, что память о войне живет в обычной мирной жизни, в лицах и жестах людей.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торжество, а возвращение 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Центральным становится не парадная победа, а спокойное, трудное возвращение к человеческой повседневности. В этом и состоит сила образа: после войны важно снова научиться жить, помнить и беречь друг друга.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«Белорусского вокзала» и встреча ветеранов
</a:t>
            </a:r>
            <a:endParaRPr lang="en-US" sz="24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временной разрыв напоминает: память о войне сохранялась в культуре и спустя четверть века.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«Белорусский вокзал» (1970), созданный к 25-летию Победы.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с Победы до выхода фильма «Белорусский вокзал», где песня получила широкую известность.
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песни: разрушенный мир войны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песни нет подробного описания боя, но есть ощущение тяжелого испытания. Читатель или слушатель сразу понимает: это пространство, где жизнь стала хрупкой.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помогает увидеть войну не только как событие, но и как разрушение самого естественного человеческого мира — тишины, красоты и обычного течения жизни.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«Здесь птицы не поют, деревья не растут» сразу показывает место, где нарушен привычный порядок жизни. Мир природы здесь как будто отменен войной.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деревья обычно связаны со свободой, покоем и ростом. Их отсутствие делает картину тревожной и подчеркивает, что вокруг — пустота и опасность.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824" y="1499146"/>
            <a:ext cx="239175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пути, высоты и преодоления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песне связан с движением вперед через опасность. Это не просто маршрут, а испытание, где каждый шаг требует выдержки и внутренней собранности.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песни проходит не только физический, но и нравственный путь. Преодоление связано с мужеством, верностью товарищам и готовностью идти до конца.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гор и крутых подъемов делают войну трудной дорогой. Высота здесь означает не победу, а напряженное усилие подняться и не сломаться.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показывает, что на войне человек не один. Совместное движение вперед становится символом солдатского единства, без которого нельзя выдержать трудности.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песни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последовательность текста: от мирной картины к памяти о войне и надежде на жизнь.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братство как важная тема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войне люди зависят друг от друга каждую минуту, поэтому доверие и взаимная помощь становятся не красивыми словами, а условием выживания и общей ответственности.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память о тех, кто не вернулся. Она делает братство не только военным, но и нравственным понятием, связанным с благодарностью и долгом.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передает уважение к тем, кто прошел фронт вместе. В этом товариществе ценится не громкий героизм, а верность, поддержка и готовность разделить трудность.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песни и их 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песня строится на нескольких взаимосвязанных мотивах, а не на одном образе.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цена Победы задают эмоциональный центр текста, а остальные темы раскрывают путь к миру и человеческому достоинству.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текста песни Булата Окуджавы «Здесь птицы не поют...»
</a:t>
            </a:r>
            <a:endParaRPr lang="en-US" sz="13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песни: простота, точность, выразительность
</a:t>
            </a:r>
            <a:endParaRPr lang="en-US" sz="2488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 создают особую песенную интонацию, близкую к доверительному разговору. Благодаря этому текст не выглядит назидательным и воспринимается как искреннее личное свидетельство.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 усиливает смысл: автор не кричит о войне, а говорит о ней сдержанно и достойно. Именно такая манера делает песню особенно сильной и запоминающейся.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выбирает короткие и ясные фразы, поэтому текст сразу воспринимается легко. Но за внешней простотой скрывается точное чувство войны, утраты и тихой человеческой стойкости.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работают не сложные сравнения, а точные образы: они помогают увидеть разрушенный мир и понять, почему мирная жизнь так ценна. Слова звучат очень предметно и убедительно.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и военные образы в тексте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в песне сталкиваются естественный мир жизни и разрушительная сила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образы связаны с жизнью и покоем, а военные — с тревогой и потерями. Их противопоставление показывает, насколько война ломает привычный порядок мира.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Булата Окуджавы «Здесь птицы не поют...»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стала известной у нескольких поколений
</a:t>
            </a:r>
            <a:endParaRPr lang="en-US" sz="2349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запомнилась слушателям благодаря соединению простой, но глубокой интонации, сильной мелодии и связи с фильмом «Белорусский вокзал», который придал ей особую эмоциональную силу.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воспринимали не как торжественный марш, а как честный разговор о пережитом. Именно поэтому она стала частью общей памяти о войне и близка и старшим, и младшим слушателям.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историческая память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напоминает, что история складывается не только из дат и сражений, но и из личных судеб. Через неё война видится как человеческое испытание с болью, страхом и надеждой.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судьбу отдельного человека с судьбой страны. Благодаря этому становится понятнее, почему память о войне требует уважения, ответственности и благодарности к прошлому.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это особенно важно: песня помогает говорить о подвиге без громких слов и учит понимать, что за победой стоят реальные люди и их потери.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заметно чередование сдержанности и внутреннего напряжения, которое постепенно сменяется тихим ощущением надежды.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движутся от тревоги к напряжению и затем к более светлому финалу. Это делает текст цельным и особенно человечным.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песни Булата Окуджавы «Здесь птицы не поют...»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песни с традицией военной лирики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продолжает традицию военной лирики XX века, где главное — правда переживания, а не украшенное описание подвига. В центре стоит человек и его нравственный выбор.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традиции важны память о потерях, уважение к солдатскому труду и спокойная интонация. У Окуджавы всё это передано без пафоса, но с большой внутренней силой.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отсутствие громких лозунгов делает песню убедительной. Она звучит как честное свидетельство о войне, в котором слышны боль, товарищество и ответственность перед погибшими.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715" y="2186677"/>
            <a:ext cx="199312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984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208260"/>
            <a:ext cx="310200" cy="275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песня школьникам 8 класса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трудное движение вперед помогают понять, что война была не только боем, но и постоянным испытанием сил, терпения и характера.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товарищество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показывает, как важны взаимная помощь и доверие между людьми, когда от каждого зависит жизнь другого и общая победа.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 и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художественный текст легче увидеть, что память о войне хранится не только в учебнике, но и в песнях, которые передают чувства поколения.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Цитаты-опоры для анализа текста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строки помогают быстро увидеть главные темы песни и связать их с образом войны, памяти и долга.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цитаты раскрывают центральную мысль: победа связана с тяжёлой ценой, общим усилием и памятью о тех, кто не вернулся.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Булата Окуджавы «Здесь птицы не поют...»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песни сегодня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поколений песня остаётся понятным и близким текстом. Она соединяет семейные воспоминания, историю страны и общий разговор о мужестве и цене Победы.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произведение не теряет значения со временем. Оно напоминает, что память о войне нужна не только ради прошлого, но и ради человеческого достоинства сегодня.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звучит на памятных мероприятиях и в фильмах, потому что помогает говорить о войне спокойно, честно и с уважением к тем, кто прошёл через неё.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она помогает обсуждать не только сюжет, но и чувства: память, благодарность, утрату и ответственность перед прошлым. Это делает её особенно полезной для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честный разговор о войне и памяти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«Здесь птицы не поют...» показывает войну без прикрас, но с уважением к человеку. В этой песне живут память, товарищество, боль утрат и надежда на мир, поэтому она остаётся важной и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2026-05-19T05:23:49Z</dcterms:created>
  <dcterms:modified xsi:type="dcterms:W3CDTF">2026-05-19T05:23:49Z</dcterms:modified>
</cp:coreProperties>
</file>