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mustn't: школьные правила на английском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понимать, что нужно делать и что делать нельзя.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must и mustn't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короткие слова встречаются в классе, дома, на улице и на знаках. Они помогают быстро понять правила, не теряя ни секунды — даже на перемене, когда вокруг всё бегает и шумит.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когда что-то обязательно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показывает, что действие обязательно. Это не просто совет, а правило, которое нужно выполнить. В школе такое слово часто помогает быстро понять, что делать сейчас.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I must do my homework. You must be quiet in the library. В этих фразах must подчёркивает важность действия и показывает, что его нельзя пропустить.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Сильнее, чем should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звучит строже, чем should. Should советует, а must требует. Поэтому в школьных правилах must особенно удобно: оно сразу говорит, что это не пожелание, а необходимость.
</a:t>
            </a:r>
            <a:endParaRPr lang="en-US" sz="11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Mustn't: когда что-то запрещено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 означает, что действие делать нельзя. Это слово не оставляет сомнений: правило строгое, как табличка «Стоп!». Его нужно соблюдать сразу и без споров.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запретов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run in the corridor. You mustn't touch the wet paint. Такие фразы помогают быстро остановиться и не сделать опасную или неправильную вещь.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 часто используют в школе, на улице, в музее и на предупреждающих знаках. Его смысл очень простой: «нельзя», потому что так безопаснее и правильнее.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с must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Поднимать руку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raise your hand. Это правило помогает не перебивать учителя и одноклассников. В классе так легче говорить по очереди и сохранять порядок.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come on time. Если прийти вовремя, урок начинается спокойно, без суеты. А ещё никто не пропускает важные объяснения и задания.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wear a school uniform, если в школе есть форма. Такое правило помогает всем выглядеть аккуратно и одинаково, без утренних споров у шкафа.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do your work neatly. Аккуратные буквы и чистая тетрадь помогают лучше читать ответы и показывают, что ученик старается.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запреты с mustn't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шуметь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shout. В классе важно говорить спокойно, чтобы никто не мешал другим слушать учителя. Тогда урок проходит тихо и полезно, почти как по волшебству.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cheat. Честная работа помогает учиться по-настоящему и гордиться своими знаниями. Если ошибся, лучше исправить, чем хитрить, как маленький шпион.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пользоваться телефоном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use your phone in class. Телефон отвлекает от задания и мешает учиться. На уроке внимание лучше оставить для книги, тетради и учителя.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бегать в 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run in the corridor. Коридор — не беговая дорожка. Так безопаснее для всех: и для тех, кто идёт, и для тех, кто несёт тетради.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3825" y="1652893"/>
            <a:ext cx="31612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41866" y="3117266"/>
            <a:ext cx="31612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предложения с must и mustn't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и mustn't ставится глагол без to: must go, mustn't touch, must read. Это главное правило, которое нужно запомнить первым делом.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обычно очень короткие и понятные. Они нужны для правил и предупреждений, поэтому звучат чётко, как школьный звонок: быстро и ясно.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окончания -s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глагол не получает окончание -s. Правильно: he must go, she must listen. Важна форма после модального слова, а не окончание.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редко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начальной школе вопросы с must встречаются редко. Для этого урока важнее уметь узнавать правила и запреты, а не строить длинные фразы.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примеры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must wash my hands before lunch. Это показывает действие, которое нужно обязательно выполнить, чтобы быть аккуратным и здоровым.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mustn't eat sweets before dinner. Здесь mustn't помогает понять, что действие делать нельзя, даже если очень хочется.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must finish our work. We mustn't make noise. Такие пары слов легко запоминаются и помогают вести себя правильно дома и в классе.
</a:t>
            </a:r>
            <a:endParaRPr lang="en-US" sz="11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Дома: правила для безопасности и порядка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комнату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must tidy my room. Когда в комнате порядок, легче найти учебники, игрушки и носки-невидимки. А ещё дома становится уютнее.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играть со спичками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play with matches. Это очень важное правило безопасности, потому что огонь может быть опасным даже для взрослых, не только для детей.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touch medicines. Таблетки и сиропы можно брать только с разрешения взрослых. Так дома безопаснее и спокойнее для всей семьи.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по дому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must help with small chores. Можно поставить тарелки, убрать игрушки или вытереть пыль. Маленькие дела учат ответственности и делают семью дружнее.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дорога: важные запреты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выбегать на 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run across the road. На улице нужно быть внимательным, потому что машины двигаются быстро. Спешка здесь — плохой помощник.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зелёный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cross when the light is red. Красный сигнал значит «стой», даже если очень хочется перейти быстрее. Светофор придумали не просто так.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со 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hold an adult's hand near traffic. Так ребёнку легче оставаться в безопасности и не потеряться среди машин, велосипедов и спешащих прохожих.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по переходу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wait at the crossing. Пешеходный переход — самое правильное место для дороги. Здесь правила помогают всем идти спокойно и без риска.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1745" y="3346045"/>
            <a:ext cx="455963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игры: правила команды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судью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Players must listen to the referee. Это правило помогает всем понимать, что происходит в игре, не спорить по пустякам и сразу выполнять указания. Тогда матч идёт спокойно и честно.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толкаться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push other children. В спорте важно беречь друг друга, потому что толчки могут испортить игру и привести к травме. Mustn't сразу показывает: так делать нельзя.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уходить самовольно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leave the field without permission. В команде каждый игрок важен, поэтому сначала нужно спросить взрослого или тренера. Так порядок не нарушается, а никто не теряется.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честно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play fair. Честная игра значит соблюдать правила, не хитрить и уважать соперников. Когда все играют по-честному, спорт становится безопасным, интересным и по-настоящему дружным.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хорошее поведение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say please and thank you. Такие короткие слова делают речь доброй и приятной. Они показывают, что человек умеет быть внимательным и уважает других.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mustn't interrupt people. Если кто-то говорит, нужно подождать своей очереди. Так беседа становится вежливой, и каждому даётся шанс быть услышанным.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listen when someone speaks. Это помогает не перебивать и не отвлекаться. Когда ребёнок слушает внимательно, собеседнику легче говорить, а разговор получается спокойным и дружелюбным.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два похожих слова могут менять оттенок смысла: одно звучит как строгое правило, а другое — как обязанность из-за ситуации, расписания или внешней причины.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по теме must и have to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помогают выражать необходимость по-разному.
</a:t>
            </a:r>
            <a:endParaRPr lang="en-US" sz="27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mustn't и don't have to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 означает, что действие делать нельзя. Это строгий запрет, как красный свет для слов. Например, You mustn't talk in the library — правило нарушать нельзя.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 и don't have to звучат похоже, но говорят о разном. Первое запрещает действие, а второе снимает обязанность. Если помнить это различие, ошибок будет намного меньше.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Don't have to означает, что действие не обязательно выполнять. Здесь нет запрета, просто выбор свободный. Например, You don't have to wear a tie today.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463" y="1218250"/>
            <a:ext cx="2088023" cy="176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8163" y="1194700"/>
            <a:ext cx="2088023" cy="176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короткие надписи на знаках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в музее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музей висит тихая табличка: Visitors mustn't touch the exhibits. Рядом стоит любопытный мальчик и сразу понимает, что экспонаты лучше рассматривать глазами. Такая надпись короткая, но очень понятная и помогает беречь вещи.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дорожном знаке можно увидеть фразу: Passengers must wear seat belts. Она напоминает, что безопасность важнее спешки. Даже дети быстро запоминают такие слова, потому что знак говорит ясно и без длинных объяснений.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часто встречается надпись: Students must keep quiet. Она помогает всем не мешать урокам и не превращать перемену в маленький ураган. Короткие правила на плакатах читаются быстро и сразу понятны.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и mustn't не ставят to. Неправильно: must to go. Правильно: must go. Это одна из самых частых ошибок, но её легко запомнить, если повторить несколько примеров.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mustn't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 — это не совет и не мягкое пожелание. Это строгий запрет. Если действие запрещено, используем mustn't, а не should или may. Так смысл будет точным.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глагол остаётся в начальной форме: he must play, she must listen. Нельзя говорить he must plays. Must уже показывает правило, поэтому глагол не 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Мини-формулы для запоминания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=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видишь must, думай: нужно, обязательно, надо. Это слово помогает быстро показать правило или важное дело. Оно часто встречается в школьных фразах и напоминаниях.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 =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Mustn't означает запрет. Если действие делать нельзя, выбираем именно эту форму. Она звучит строго и сразу предупреждает: стоп, так поступать не нужно.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to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must и mustn't всегда идёт глагол без to. Говорим must read, must write, mustn't shout, mustn't touch. Это простое правило спасает от лишних ошибок.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пример, тем легче его запомнить. I must finish. You mustn't run. We must listen. Такие фразы помогают быстро строить правильные предложения на 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112" y="1075714"/>
            <a:ext cx="2682492" cy="26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ребёнок читает фразу: I must go to bed early. Он понимает, что это правило про сон и режим. Такие примеры легко связать с домашними делами, потому что они звучат просто и знакомо.
</a:t>
            </a:r>
            <a:endParaRPr lang="en-US" sz="88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библиотеке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написано: They mustn't make noise in the library. Сразу ясно, что в библиотеке нужна тишина. Рядом можно положить другую карточку с правильным действием и сравнить их между собой.
</a:t>
            </a:r>
            <a:endParaRPr lang="en-US" sz="901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показывает: We must finish the task. Это напоминает, что задание нужно выполнить до конца. Когда дети сравнивают такие фразы, им легче различать обязательство и запрет.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 простых примерах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mustn't в повседневной речи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правилах must и mustn't встречаются очень часто. Они помогают быстро понять, что нужно сделать и чего делать нельзя, не читая длинный текст до конца.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короткие правила особенно заметны. Знаки и объявления с must и mustn't подсказывают, как вести себя рядом с дорогой, чтобы не попасть в опасную ситуацию.
</a:t>
            </a:r>
            <a:endParaRPr lang="en-US" sz="978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эти слова появляются в семейных напоминаниях. They must tidy the room или You mustn't touch it — такие фразы помогают поддерживать порядок и безопасность без лишних объяснений.
</a:t>
            </a:r>
            <a:endParaRPr lang="en-US" sz="914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объявлениях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искать такие фразы в книгах, на плакатах, вывесках и школьных объявлениях. Чем чаще ребёнок видит их, тем быстрее запоминает смысл must и mustn't.
</a:t>
            </a:r>
            <a:endParaRPr lang="en-US" sz="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mustn't — просто и понятно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разобрались: must говорит о том, что нужно делать, а mustn't — о том, что делать нельзя. Если запомнить это правило, английские фразы станут намного понятнее.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2026-05-30T09:44:35Z</dcterms:created>
  <dcterms:modified xsi:type="dcterms:W3CDTF">2026-05-30T09:44:35Z</dcterms:modified>
</cp:coreProperties>
</file>