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прошлом рассказывают гербы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читают историю людей, городов и государств через символы.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рыцарские доспехи стали закрывать лицо, понадобились заметные знаки на щитах, знамёнах и печатях. Так гербы помогали узнавать людей, подтверждать права и обозначать принадлежность к роду, городу или государству.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появились знаки отличия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 и яркие цвета помогали различать знак на расстоянии. Постепенно герб стал не просто рисунком, а наследственным символом семьи.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 век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начинают складываться первые наследственные гербы. Особенно быстро они распространяются во Франции и Англии, где знакам нужно было быть заметными и простыми.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гербы наносили на щиты, плащи и знамёна. В них использовали понятные фигуры: кресты, полосы, львов, орлов и звёзды.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гербов в Европе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герба есть несколько основных элементов, и каждый из них выполняет свою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герба работают вместе: одни показывают статус, другие делают знак более узнаваемым и выразительным.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Геральдические справочники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герба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щит так важен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разные эпохи встречались французский, испанский, круглый и фигурный щиты. Их форма менялась, но задача оставалась одной: показать герб ясно и красиво.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поле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щите размещают основное изображение герба. Поэтому его форма и оформление всегда подбирались особенно тщательно, чтобы символ был заметным и 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помогал отличать одного владельца от другого, а позже стал частью семейных, городских и государственных гербов. Именно поэтому он считается их основой.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 простота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щите часто использовали яркие цвета и несложные деления. Такой рисунок легче увидеть издалека и быстрее запомнить, даже если он очень старинный.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фигур зависел не только от красоты: изображение должно было легко читаться и вызывать нужные ассоциации у 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гербах использовали символы силы, веры и защиты — именно эти качества особенно ценились.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Геральдические традиции и справочники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фигуры в гербах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геральдических цветов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в гербах связывали с богатством, величием и высоким достоинством. Этот цвет делал знак особенно торжественным и подчёркивал важность его владельца.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считалось знаком чистоты, ясности и честности. Оно хорошо сочеталось с другими цветами и помогало сделать изображение светлым и выразительным.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обозначал мужество, силу и готовность защищать. Его часто выбирали для гербов, где нужно было подчеркнуть отвагу и решительность.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обычно связывали с верностью, спокойствием и надёжностью. Такой цвет нередко использовали там, где хотели показать преданность и достоинство.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и другие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Зелёный, чёрный и пурпурный дополняли геральдическую палитру. Их подбирали так, чтобы цвета резко отличались друг от друга и были хорошо заметны.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рождался родовой герб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личный знак превращался в наследственный символ.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городов и стран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городских гербах часто изображали крепости, башни, мосты, корабли и местных животных. Такие знаки напоминали о реке, море, торговле или важной постройке, которая определяла жизнь города.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гербы показывали прошлое страны и её целостность. В них старались объединить важные символы, чтобы герб выглядел как знак общей памяти и общей силы.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документах и зданиях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можно было увидеть на монетах, печатях, документах, зданиях и флагах. Они подтверждали, что знак принадлежит именно этому городу или государству.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видел герб, он сразу понимал, с каким местом или страной имеет дело. Поэтому гербы были не только украшением, но и знаком доверия.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пришёл символ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появился в российской государственной символике в конце XV века, при Иване III. Его образ связывают с Византией, откуда Русь переняла многие важные культурные традиции. Со временем орёл стал знаком власти и самостоятельности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орла две головы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головы орла смотрят в разные стороны. Так символ показывал внимание к Востоку и Западу, а также готовность охранять страну со всех направлений. Это делало герб особенно выразительным и запоминающимся.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с всадником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груди орла находится щит с всадником, поражающим змея. Этот образ читается как победа добра над злом и защита государства от опасности. Благодаря этому сочетанию герб стал одним из самых узнаваемых символов России.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орёл: знак России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герба показывает связь власти, единства и защиты страны. Центральный щит делает символ особенно узнаваемым.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вместе: они подчёркивают самостоятельность государства, его преемственность и идею защиты общего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российского государственного герба; учебное обобщение на основе геральдических сведений.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элементы российского герба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и история семьи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изображение нередко включали намёк на важный поступок, службу или заслугу. Так герб превращался в краткий рассказ о том, что семья считала важным сохранить для потомков.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Родовой герб передавался детям и внукам как знак принадлежности к семье. По нему можно было узнать, к какому роду человек относился и чем гордились его предки.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семейных гербах могли появляться инструменты ремесла, оружие, животные или природные образы. Они подсказывали, чем занимались предки, откуда происходили или какие качества ценили.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символах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герб мог жить столетиями и объединять разные поколения. Поэтому его воспринимали не просто как украшение, а как наглядную семейную летопись.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324" y="1124025"/>
            <a:ext cx="297185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 гербах помогали передавать качества, события и представления о мире. Их смысл мог различаться в разных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мог читаться по-разному, но чаще всего он выражал важные для людей качества: силу, защиту, надежду и связь с местом.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Геральдические словари и справочники.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их толкование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бытовые функции герба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Печати и 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ставили на печатях, чтобы подтвердить подлинность письма или грамоты. Такой знак показывал, кто выдал документ, и помогал отличить настоящий текст от подделки.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монетах герб напоминал о власти, которая их чеканила. Для людей это был знак доверия: по изображению можно было понять, откуда монета и кто отвечает за её ценность.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воротах, стенах и фасадах герб сообщал, чьё это владение или какой это город. Он выполнял роль ясной вывески, заметной даже издалека.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изображали на посуде, книгах и личных вещах, чтобы обозначить владельца. Так знак защищал имущество и одновременно показывал статус, порядок и уважение к собственности.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гербы используют и в официальных документах, и в повседневной среде. Они стали проще по форме, чтобы хорошо читаться на экране и в печати.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герб сохраняет главную задачу старинного знака: быстро узнавать место, организацию или государство и отличать их от 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современному использованию гербов в официальной символике.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гербы встречаются сегодня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помнит имя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фасадах дворцов и старинных домов гербы часто вырезали в камне. Такие изображения подчеркивали принадлежность здания и напоминали, кто его построил или кому оно служило. Даже спустя века они помогают узнать историю места.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 стекле и краске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витражах, рукописях и настенных росписях гербы выглядели особенно ярко. Художники использовали насыщенные цвета и чёткие контуры, чтобы знак был заметен издалека и не терял смысла среди орнаментов.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на воротах и башнях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ворота и башни нередко украшали гербами, чтобы каждый понимал, где начинается территория города. Такой символ соединял красоту и память: он делал архитектуру узнаваемой и рассказывал о прошлом без слов.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в искусстве и архитектуре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герба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правилам геральдического описания и школьному алгоритму анализа символов.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правила гербов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контраста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геральдике важно, чтобы фигуры хорошо выделялись на фоне. Поэтому светлые элементы не ставили на светлые, а тёмные — на тёмные: так герб легче рассмотреть и запомнить.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не должен меняться случайно. Если рисунок постоянно переделывать, он теряет узнаваемость, а вместе с ней — и свою историческую ценность как устойчивого семейного или государственного символа.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гербе избегали лишних деталей и случайных картинок. Каждый знак выбирали специально, чтобы он был понятен людям, сохранял смысл и долго служил без 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гербы могут рассказать о прошлом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животных, орудий труда и предметов подсказывают, чем люди занимались и что ценили. Иногда герб рассказывает о ремесле, службе или особенности местности лучше длинного 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сохраняют память о войнах, союзах и важных переменах. По ним можно понять, какие события особенно влияли на жизнь семьи, города или страны в разные эпохи.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вера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кресты, звёзды и другие знаки показывают, что было важно для общества. Герб соединяет религиозные, культурные и исторические смыслы в одном изображении.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Короны, щиты и орлы помогают увидеть, как люди понимали силу и управление. Через такие знаки можно проследить, как менялись взгляды на государство и его символы.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как память 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 — это не просто красивые рисунки, а язык прошлого. Они помогают увидеть, как люди хотели сохранить честь, память о семье, городе и стране, и передать её следующим поколениям.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2026-06-01T01:53:16Z</dcterms:created>
  <dcterms:modified xsi:type="dcterms:W3CDTF">2026-06-01T01:53:16Z</dcterms:modified>
</cp:coreProperties>
</file>