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более сложные примеры по алгебре для 7 класса
</a:t>
            </a:r>
            <a:endParaRPr lang="en-US" sz="2892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помогает находить неизвестное в жизненных задачах.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появляется, когда нужно не просто считать, а переводить текст в выражение, уравнение или формулу и аккуратно идти по шагам.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задача становится сложнее
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1: линейное уравнение с двумя действиями
</a:t>
            </a:r>
            <a:endParaRPr lang="en-US" sz="2956" dirty="0"/>
          </a:p>
        </p:txBody>
      </p:sp>
      <p:sp>
        <p:nvSpPr>
          <p:cNvPr id="12" name="Text 2"/>
          <p:cNvSpPr txBox="1"/>
          <p:nvPr/>
        </p:nvSpPr>
        <p:spPr>
          <a:xfrm>
            <a:off x="1235150" y="1365925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 условие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748162" y="1845975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увеличили в три раза и прибавили 8, а затем получили 29. Это удобно записать как уравнение 3x + 8 = 29.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ответ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помогает убедиться в правильности решения: 3·7 + 8 = 29. Если равенство верное, значит неизвестное найдено точно.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410538" y="1375288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неизвестное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4923550" y="1855338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убираем прибавление 8: 29 − 8 = 21. Потом делим 21 на 3, получаем x = 7. Так работают обратные действия.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новое значение x увеличивает результат на одинаковую величину, поэтому зависимость легко увидеть без вычислений каждого случая отдельно.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растёт равномерно: при увеличении x на 1 результат увеличивается на 3.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формуле 3x + 8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значение выражения 3x + 8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00" y="3008097"/>
            <a:ext cx="8363700" cy="180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500" y="464800"/>
            <a:ext cx="73875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2: задача на движение в две части пути
</a:t>
            </a:r>
            <a:endParaRPr lang="en-US" sz="2438" dirty="0"/>
          </a:p>
        </p:txBody>
      </p:sp>
      <p:sp>
        <p:nvSpPr>
          <p:cNvPr id="9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79150" y="1815173"/>
            <a:ext cx="23979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 прошёл 90 км со скоростью 45 км/ч. Чтобы найти время, делим расстояние на скорость и получаем 2 часа.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79150" y="1531650"/>
            <a:ext cx="23979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часть пути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368495" y="1815173"/>
            <a:ext cx="23979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следующем участке автобус проехал 60 км со скоростью 30 км/ч. Здесь время тоже равно 2 часам, потому что путь короче, но скорость ниже.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368495" y="1531650"/>
            <a:ext cx="23979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часть пути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157847" y="1815173"/>
            <a:ext cx="23979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Складываем времена двух участков: 2 часа и 2 часа. Получаем 4 часа в пути. Такой способ помогает не запутаться в данных.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6157847" y="1531650"/>
            <a:ext cx="23979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результат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задачи на движение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задач на путь, время и скорость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79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числа в выражение показывает, сколько заплатят за три тетради и ручку вместе. Это помогает связать формулу с реальной покупкой.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рублей стоит вся покупка при цене тетради 18 рублей.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условию задачи: 3x + 25 при x = 18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1764" y="2477750"/>
            <a:ext cx="3233573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основных приёма помогают по-разному работать с записью.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даёт численный ответ, а остальные приёмы помогают сделать выражение короче и понятнее.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7 класса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работы с буквенными выражениями
</a:t>
            </a:r>
            <a:endParaRPr lang="en-US" sz="254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4: пропорция и масштаб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934345" y="2466293"/>
            <a:ext cx="20295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плане длина комнаты 6 см, а в реальности 3 м. Сначала переводим метры в сантиметры, чтобы сравнивать величины в одной единице.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934345" y="1938425"/>
            <a:ext cx="20295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Переводим единицы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791961" y="2466293"/>
            <a:ext cx="20295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3 м — это 300 см, то отношение 300 к 6 равно 50. Значит, масштаб плана записывается как 1:50.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791961" y="1938425"/>
            <a:ext cx="20295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масштаб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6656340" y="2466293"/>
            <a:ext cx="20295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 плане стена равна 4 см, умножаем это значение на 50 и получаем 200 см, то есть 2 м в действительности.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6656340" y="1938425"/>
            <a:ext cx="20295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Применяем пропорцию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прямую зависимость: чем больше длина на плане, тем больше реальный размер при том же масштабе.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сохраняется неизменным, поэтому увеличение на плане сразу даёт пропорциональное увеличение в реальности.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1:50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длины на плане и в реальности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7650" y="1202425"/>
            <a:ext cx="3805200" cy="1902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4934" y="1202425"/>
            <a:ext cx="3805200" cy="1902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4575" y="3240750"/>
            <a:ext cx="35958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на сетке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плоскости точки A(2, 1), B(2, 5) и C(6, 5) соединяются в аккуратную фигуру. Видно, что отрезок AB идет строго вверх, а BC — строго вправо, поэтому треугольник удобно строить по клеткам.
</a:t>
            </a:r>
            <a:endParaRPr lang="en-US" sz="1261" dirty="0"/>
          </a:p>
        </p:txBody>
      </p:sp>
      <p:sp>
        <p:nvSpPr>
          <p:cNvPr id="8" name="Text 1"/>
          <p:cNvSpPr txBox="1"/>
          <p:nvPr/>
        </p:nvSpPr>
        <p:spPr>
          <a:xfrm>
            <a:off x="4881859" y="3240750"/>
            <a:ext cx="35958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по координатам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точек A и B совпадает абсцисса, значит отрезок между ними вертикальный. У точек B и C совпадает ордината, поэтому этот участок горизонтальный. По разности координат легко определить длину каждого отрезка без линейки.
</a:t>
            </a:r>
            <a:endParaRPr lang="en-US" sz="1140" dirty="0"/>
          </a:p>
        </p:txBody>
      </p:sp>
      <p:sp>
        <p:nvSpPr>
          <p:cNvPr id="9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436500" y="276250"/>
            <a:ext cx="6735900" cy="7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5: работа с координатной плоскостью
</a:t>
            </a:r>
            <a:endParaRPr lang="en-US" sz="276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2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находить расстояние между точками на клетчатом поле
</a:t>
            </a:r>
            <a:endParaRPr lang="en-US" sz="1922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шагам решения задач на координатной плоскости в 7 классе.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8595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цена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стоит 500 рублей. Это исходная сумма, от которой удобно считать первую скидку.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575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скидка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400 рублей убирают еще 10%, то есть 40 рублей. Итоговая цена становится 360 рублей.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370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скидка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уменьшается на 20%. Снижение составляет 100 рублей, поэтому новая цена равна 400 рублей.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6: проценты в знакомой ситуации
</a:t>
            </a:r>
            <a:endParaRPr lang="en-US" sz="2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последовательное уменьшение цены и отдельный итог экономии. Вторая скидка считается уже от новой суммы, а не от первоначальной цены.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скидки нельзя просто сложить: проценты применяются по очереди к разным базам, поэтому итог меньше 30% от исходной цены.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Расчеты по условию задачи; исходная цена 500 рублей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цены после двух скидок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4,2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измененное число заметно влияет на результат: среднее арифметическое становится меньше, хотя количество оценок не меняется.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средняя оценка ученика до замены одной тройки на двойку.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Расчет по оценкам 4, 5, 3, 4, 5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5050" y="1944801"/>
            <a:ext cx="4332300" cy="1726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вспомнить, что искать в каждой теме и каких ошибок избегать.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запись условия и понимание смысла величин помогают избежать большинства вычислительных ошибок.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слайдов 3–15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действия в сложных задачах 7 класса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8: уравнение по текстовой задаче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1235150" y="1365925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 условие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748162" y="1845975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корзине было x яблок. Сначала 6 яблок взяли, а потом 4 положили обратно, поэтому удобно сразу записать действия в том же порядке.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ответ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x = 20, то 20 − 6 + 4 = 18. Проверка подтверждает, что найденное число подходит к условию задачи.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410538" y="1375288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Составляем уравнение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4923550" y="1855338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Получаем выражение x − 6 + 4 = 18. Оно показывает, как изменилось количество яблок после двух последовательных действий.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1235150" y="319280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Упрощаем запись
</a:t>
            </a:r>
            <a:endParaRPr lang="en-US" sz="1300" dirty="0"/>
          </a:p>
        </p:txBody>
      </p:sp>
      <p:sp>
        <p:nvSpPr>
          <p:cNvPr id="19" name="Text 9"/>
          <p:cNvSpPr txBox="1"/>
          <p:nvPr/>
        </p:nvSpPr>
        <p:spPr>
          <a:xfrm>
            <a:off x="748162" y="367285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объединяем числа: x − 2 = 18. Так уравнение становится короче и его легче решить без лишних вычислений.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проверять ответ в алгебраической задаче
</a:t>
            </a:r>
            <a:endParaRPr lang="en-US" sz="2501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контроля решения после вычислений.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все примеры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1166111" y="2191134"/>
            <a:ext cx="3260100" cy="7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задача начинается с внимательного чтения. Если сразу выделить данные, неизвестное и вопрос, дальше проще выбрать нужное действие и не запутаться в вычислениях.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1166111" y="1916246"/>
            <a:ext cx="3260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понять условие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76736" y="2191134"/>
            <a:ext cx="3260100" cy="7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разных ситуаций подходят разные записи: выражение, уравнение, пропорция, схема или таблица. Модель помогает перевести текст задачи на язык математики.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076736" y="1916246"/>
            <a:ext cx="3260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модель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1166111" y="3482284"/>
            <a:ext cx="3260100" cy="7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примеры решаются не одним действием, а цепочкой маленьких шагов. Такой порядок особенно полезен, когда в задаче есть несколько величин и промежуточные результаты.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1166111" y="3207396"/>
            <a:ext cx="3260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Считать по шагам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076736" y="3482284"/>
            <a:ext cx="3260100" cy="7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шаг нужен всегда: ответ подставляют обратно и смотрят, подходит ли он по смыслу. Это помогает заметить ошибку раньше, чем она станет окончательным ответом.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5076736" y="3207396"/>
            <a:ext cx="3260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 проверять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задача становится простой, если решать её по плану
</a:t>
            </a:r>
            <a:endParaRPr lang="en-US" sz="2997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алгебре 7 класса важнее не скорость, а аккуратный порядок действий: понять условие, выбрать запись, выполнить вычисления и проверить результат. Тогда уравнения, проценты и пропорции становятся понятными.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2026-05-29T20:39:39Z</dcterms:created>
  <dcterms:modified xsi:type="dcterms:W3CDTF">2026-05-29T20:39:39Z</dcterms:modified>
</cp:coreProperties>
</file>