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реального и нереального условного наклонения: обзор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типов условных предложений в английском языке и их значимость для 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лингвистическое развитие условных конструкций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присутствуют в большинстве индоевропейских языков, что подчёркивает их древность и универсальность. В классической литературе они служили для передачи различных гипотез и реальных ситуаций, отражая эволюцию языковой системы и сложной логики высказываний.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условных предложений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условного предложения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предложение состоит из двух частей: придаточной, вводимой if и обозначающей условие, и главной, выражающей результат. Пример — «If it rains, I will stay home» — показывает связь между причиной и следствием.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формулировать причинно-следственные отношения не только в повседневном общении, но и в научных текстах, деловых ситуациях и аргументации, делая речь более структурированной и логичной.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реальных условных предложений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условия формируются по схеме: If + Present Simple, результат выражается в Present или Future Simple, отражая вероятные события.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«If you read this book, you will learn a lot» демонстрирует возможность и реальность действия при выполнении условия.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аналогичная конструкция использует союз «если» с настоящим и будущим временем: «Если ты прочитаешь эту книгу, ты многое узнаешь».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условия подчёркивают фактическую вероятность и представляют собой стандартный способ выражения возможных ситуаций.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между реальными и нереальными условными конструкциями по важным характеристикам.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реалистичность описываемых событий и грамматические средства выражения.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учебники,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реальных и нереальных условий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тип: реальное условие (First Conditional)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формируется по формуле: If + Present Simple, Will + Infinitive. Используется для прогнозирования реальных и возможных будущих событий, а также дачи советов.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«If you work hard, you will pass the exam.» Этот тип подчёркивает вероятность реализации действия при условии соблюдения определённых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тип: нереальное условие в настоящем (Second Conditional)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Структура: If + Past Simple, Would + Infinitive. Описывает гипотетические или маловероятные ситуации, которые не соответствуют действительности в настоящем или будущем.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«If she were here, she would help us.» Условие выражает воображаемое положение или совет в гипотетической ситуации.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подобные конструкции строятся с использованием частицы «бы» и прошедшего времени, отражая нереальность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тип: нереальное условие в прошлом (Third Conditional)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If + Past Perfect для обозначения условия, которое не было выполнено в прошлом.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результата с помощью Would have + Past Participle, отражающего невозможные последствия несостоявшегося условия.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«If they had arrived earlier, they would have seen the beginning of the film.» — ситуация полностью утраченных возможностей.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доминирование первого типа, что обусловлено его практической значимостью в коммуникации.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первого типа обусловливает фокус учебных программ на освоении именно этой конструкции.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исследование,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условных типов в английских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реального условия в русском языке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условия в русском формируются с союзом «если» и выражаются формами настоящего и будущего времени, что упрощает структуру по сравнению с английским.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«Если завтра будет тепло, мы пойдём гулять» демонстрирует обыденное употребление этих конструкций в разговорной речи.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предпочтение отдаётся простоте и ясности, что отражается в частом использовании данного типа предложений.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условия редко требуют дополнительных модальных форм и часто ограничиваются базовыми временными формами глаголов.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нереального условия в русском языке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Нереальные условия в русском языке строятся с помощью частицы бы, которая придаёт выражению чувство гипотетичности и невозможности реализации действия в текущем времени.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таких конструкциях часто имеют форму прошедшего времени и совмещаются с частицей бы, что подчёркивает маловероятность или ирреальность выполняемого условия.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«Если бы я знал, я бы не сделал ошибку» демонстрирует, как в сочетании частицы и формы прошедшего выражается сожаление о нереальных событиях.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и грамматические маркеры условных предложений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ключевыми словами для условных предложений служат if, unless, provided that и as long as, которые вводят придаточные условия и определяют тип предложения.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применяет союзы если, коли, раз; а грамматические маркеры включают времена глаголов и частицу бы, обозначающую нереальность условия или результата.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might, could и should играют ключевую роль в английских условиях, подчёркивая оттенки вероятности и рекомендации.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условных предложений содержат модальные глаголы для выражения вероятности или совета.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анализ учебных текстов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типа условного предложения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классификации условных конструкций в 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типы условных предложений (Mixed Conditionals)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Прошлое: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+ Past Perfect используется для обозначения нереальных условий в прошлом, которые не произошли.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Настоящее: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+ Infinitive выражает связанный с прошлым результат, наблюдающийся в настоящем времени.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he had studied medicine, he would be a doctor now — связь между прошлым событием и текущим состоянием.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 в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неоправданное сочетание времён в одном условном предложении, например, "If I will go" вместо корректного "If I go." Это нарушает логику временных отношений и грамматику.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частицы бы в русском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опущение частицы бы меняет смысл предложения, например "Если я бы пришёл" — ошибочная форма. Правильно: "Если бы я пришёл." Важно проверять наличие частицы для нереальных условий.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употреблении реальных и нереальных условий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655028"/>
            <a:ext cx="4333200" cy="21793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английских и русских условных предложений с пояснениями ключевых грамматических трудностей и отличий в структуре.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демонстрируют различия в синтаксисе и необходимость учитывать грамматические маркеры для точной передачи смысла.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английского языка и русской грамматики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переводов: реальные и нереальные условия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Прагматическая функция условных предложений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служат эффективным средством выражения советов, позволяя адресату представить свои действия в альтернативном свете.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конструкции часто формулируются угрозы при условии невыполнения определённых действий, что повышает эмоциональную выразительность.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в условных конструкциях помогают подкрепить обязательства с указанием условий для их реализации, что улучшает коммуникацию.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гипотетических рассуждений способствует анализу возможных вариантов развития событий, что полезно в деловом и академическом 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в литературе и культуре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Шекспира условные конструкции ('If music be the food of love, play on') задают тон и усиливают эмоциональную глубину сцен.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классики применяли условные предложения для выражения философских размышлений и моральных дилемм, формируя развитие сюжета через гипотезы.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усиливает восприятие читателем внутренних конфликтов героев, создавая многослойные интерпретации текста и эмоциональное воздействие.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значение изучения условных форм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форм условных предложений расширяет языковую компетенцию, углубляя понимание логики и аргументации, что важно для успешного владения английским языком и подготовки к экзаменам.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2026-05-07T22:15:32Z</dcterms:created>
  <dcterms:modified xsi:type="dcterms:W3CDTF">2026-05-07T22:15:32Z</dcterms:modified>
</cp:coreProperties>
</file>