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— друг и враг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свет, но только при осторожном обращении.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рядом с нами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помогает готовить, согревать дом и освещать путь. Но даже маленькая искра или забытый прибор могут стать причиной пожара, поэтому правила безопасности нужно знать и соблюдать всегда, без исключений и шалостей.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огонь помогает людям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помогает людям не замёрзнуть в холодное время года. Он даёт тепло, делает дом уютнее и помогает быстро согреться после прогулки на морозе.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огня можно варить суп, жарить продукты и кипятить воду. Без него еда готовилась бы намного дольше, а многие блюда вообще не получились бы.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производстве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нужен на заводах и в мастерских. С его помощью делают стекло, металл и некоторые строительные материалы, без которых трудно построить дома и дороги.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становится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используется правильно, он помогает людям в быту и на работе. Он экономит силы, даёт свет и делает холодные или тёмные дни гораздо удобнее.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огонь вокруг себя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581930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привычный огонь живёт рядом с плитой, где готовят пищу. Здесь он полезен, но требует внимания: одна забытая кастрюля может быстро превратиться в проблему.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и машинах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нагрев есть в некоторых приборах и машинах. Мы не всегда видим сам огонь, но тепло там очень большое, а значит, осторожность всё равно нужна.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581931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на отдыхе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появляется в свечах, камине, печи и костре. Он создаёт уют, но рядом с ним нельзя шалить, потому что он любит тишину и осторожность.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и опасный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огонь может согревать или вредить. Поэтому важно замечать, где он помогает, а где может стать причиной беды и пожара.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пожар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искра и горючие материалы превращают маленькую неосторожность в пожар.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огонь становится опасным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жар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очень быстро нагревает всё вокруг. Можно получить ожог, даже если не трогать пламя руками, поэтому рядом с ним нельзя стоять слишком близко и играть.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дым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 появляется дым, который мешает видеть и дышать. Он заполняет комнату быстрее, чем успевают испугаться даже самые смелые наблюдатели.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бумага, ткань или дерево, огонь легко переходит на них. За несколько минут маленькое пламя может стать большим и очень трудным для остановки.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не только обжигает, но и уничтожает одежду, мебель, книги, стены и другие предметы. После пожара многое уже нельзя вернуть обратно.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пожаров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581930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огнём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— не игрушки. Любопытство быстро превращается в опасность, если ребёнок решит проверить, как горит бумага, ткань или другой предмет.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свечи и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рядом с бумагой, горячие лампы, неисправные провода и перегруженные розетки тоже могут вызвать пожар. Даже маленькая ошибка иногда даёт большой огонь.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581931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без присмотра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оставить включённую плиту и уйти, еда может подгореть, а затем загореться. На кухне особенно важно не отвлекаться на игры и разговоры.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099882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включённые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пожар начинается из-за утюга, обогревателя или другого прибора, который забыли выключить. Поэтому перед уходом нужно всё проверить ещё раз, как настоящий помощник.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рядом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Подходить к плите можно только вместе со взрослыми. На кухне нужно слушать их сразу, потому что горячие предметы очень быстро становятся опасными.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горячее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хватать кастрюли, сковородки и крышки руками. Даже если они выглядят спокойно, внутри ещё может быть очень горячо и больно для пальцев.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вещи подальше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Полотенца, бумагу и упаковки нельзя класть рядом с огнём. Они легко загораются, а ручки кастрюль лучше поворачивать внутрь, чтобы их никто случайно не задел.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после 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готова, плиту нужно полностью выключить. После этого стоит ещё раз посмотреть, не осталось ли рядом ничего горячего, чтобы кухня была в порядке.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кухне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загорелся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растеряться, если небольшой огонь появился дома или в комнате.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трёх «не»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 со спичками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нужны взрослым, а не для игр. Любая шутка с огнём может закончиться пожаром, поэтому такие вещи лучше вообще не трогать.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подходить без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плите, свечам, костру и любому огню нужно подходить только с взрослыми. Они знают, как сделать всё безопасно, и вовремя остановят опасную затею.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прятаться от дыма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дым или огонь, нельзя прятаться под кроватью, в шкафу или в комнате. Нужно идти к выходу и быстро звать на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у костра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походе костёр собирает всех вокруг и помогает согреться после долгой прогулки. Рядом видны палки, рюкзаки и безопасное место для огня, где взрослые внимательно следят за пламенем. Такое пламя радует, но не любит спешки и шалостей.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знак запрета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лежат аэрозоли, сухие ветки или мусор, костёр быстро становится опасным. На картинке уместны пламя, перечёркнутый знак и взрослый, который убирает всё лишнее подальше. Так дети видят: огонь на природе требует строгого порядка.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в походе: тепло, но только по правилам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дома начался пожар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пожаре дома: сначала заметить опасность, затем позвать взрослых, быстро выйти и дождаться помощи на безопасном расстоянии.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5766" y="1691638"/>
            <a:ext cx="548775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71497" y="3141350"/>
            <a:ext cx="457313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сообщить по телефону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Набрать 101 или 112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нужно сразу позвонить по номеру 101 или 112. Эти телефоны помогают быстро связаться со спасателями, даже если дома очень шумно и страшно.
</a:t>
            </a:r>
            <a:endParaRPr lang="en-US" sz="1425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объяснить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Сообщите, где горит и есть ли дым, пламя или люди в помещении. Говорить нужно ясно и недолго, чтобы диспетчер сразу понял, какая помощь требуется.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спокойно сказать, где случилось происшествие: улицу, дом, квартиру и этаж. Чем точнее адрес, тем быстрее пожарные смогут приехать к нужному месту.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уйти в безопасное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нельзя оставаться рядом с опасным местом. Нужно выйти подальше, ждать взрослых и не возвращаться за вещами, даже если очень хочется.
</a:t>
            </a:r>
            <a:endParaRPr lang="en-US" sz="13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которая защищает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надевает плотную одежду, шлем и перчатки, чтобы работать рядом с жаром и дымом. Такая форма помогает ему двигаться уверенно и не бояться горячих искр. На рисунке она сразу показывает, что перед нами настоящий защитник.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Машина, готовая в путь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машина мчится туда, где нужна помощь, и громко подаёт сигнал. Внутри неё есть всё нужное для работы, а рядом обычно виден рукав для воды. Именно он помогает быстро тушить пламя.
</a:t>
            </a:r>
            <a:endParaRPr lang="en-US" sz="102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смелость и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пожарных требует не только силы, но и быстрого решения. Они поднимаются по лестницам, действуют в дыму и помогают людям выйти в безопасное место. Это труд, в котором нельзя терять ни секунды.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на службе у людей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дым делает пожар особенно опасным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дым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возникает очень быстро и может заполнить комнату раньше, чем огонь станет большим. Из-за этого опасность иногда заметна слишком поздно.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трудно 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задымлённом помещении плохо видно двери, коридор и даже собственные руки. Человек может растеряться и потерять путь к выходу.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трудно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вреден для дыхания и может причинить серьёзный вред. Поэтому нужно как можно быстрее уходить к свежему воздуху и не оставаться внутри.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 лишнего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домашней безопасности: проверка техники, аккуратное обращение с электроприборами и хранение опасных предметов вне доступа детей.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пословицах и сказках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огонь часто выручает героя: помогает согреться, найти дорогу или выполнить трудную задачу. Но рядом с помощью всегда стоит испытание — нужно обращаться с ним осторожно.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правилах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легко запоминаются, потому что в них есть яркие образы и понятные уроки. Сказки и пословицы учат не играть с огнём и не забывать о внимательности.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напоминают, что огонь полезен в деле, но опасен в шалости. В них слышится простой совет: уважай тепло и свет, иначе маленькая искра быстро станет большой бедой.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подальше от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нельзя бегать и толкаться рядом с горячей плитой. Один неловкий шаг — и кастрюля может оказаться не на своём месте.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свечи и обогреватели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нагревательные приборы выглядят спокойно, но они очень горячие. К ним не подходят руками и не ставят рядом игрушки, бумагу и одежду.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 с проводами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розетки нужны для приборов, а не для игр. Их нельзя тянуть, гнуть или вставлять туда посторонние предметы, даже из любопытства.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вещи от огня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полотенца и упаковки нужно сразу убирать подальше от горячих предметов. Тогда в доме будет больше порядка и меньше неожиданностей.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начинается с привычек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телефонных номера спасения важно знать каждому ребёнку, чтобы быстро вызвать помощь при пожаре.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номера помогают не терять время в опасной ситуации: один звонок может ускорить приезд пожарных и спасти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России: 101 и 112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— полезный друг, если помнить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может согревать, освещать и помогать людям, но он требует уважения. Если помнить простые правила и не торопиться, дом, здоровье и жизнь будут в безопасности.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2026-05-26T10:08:21Z</dcterms:created>
  <dcterms:modified xsi:type="dcterms:W3CDTF">2026-05-26T10:08:21Z</dcterms:modified>
</cp:coreProperties>
</file>