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Роль семейного общения в жизни подростков
</a:t>
            </a:r>
            <a:endParaRPr lang="en-US" sz="2959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общение — фундамент психологической устойчивости и развития подростков.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семьи в развитии подростка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ключевой социальный институт, формирующий личность подростка и поддерживающий его в изменчивом мире. Исследования показывают, что большая часть подростков видит в семье надежный источник поддержки, несмотря на современные вызовы.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коммуникации в семье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Вербальное общение включает разговоры, обмен мыслями и эмоциями, создавая основу для взаимопонимания. Это непосредственный обмен словами в повседневной жизни.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— мимика, жесты, тон голоса и прикосновения — передают чувства и дополняют вербальное сообщение, усиливая его эмоциональный эффект.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коммуникации делятся на информативные (факты, организация) и эмоциональные (поддержка, сочувствие); такой баланс обеспечивает здоровый психологический климат.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семейных структур и их коммуникация
</a:t>
            </a:r>
            <a:endParaRPr lang="en-US" sz="2376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Нуклеарная семья: баланс автономии и близости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семьи состоит из родителей и детей, где автономия каждого члена высока. Эмоциональные взаимоотношения часто более глубокие, что способствует открытому и насыщенному общению.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Расширенная семья: традиции и коллективизм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расширенной семье живут несколько поколений вместе, что поддерживает традиции совместных решений и уважения к старшим. Это формирует особый стиль общения, основанный на коллективных ценностях.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187" y="1612800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Поколенческие особенности коммуникации
</a:t>
            </a:r>
            <a:endParaRPr lang="en-US" sz="2851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каналы подростков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используют мессенджеры и социальные сети для общения — это их основной способ поддержания контактов.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старшего поколения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бабушки-дедушки чаще выбирают устное общение и телефонные звонки как наиболее эффективный способ диалога.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различия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словарном запасе и сленге создает барьеры в понимании и требует взаимных усилий для адаптации.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эмоциональном выражении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Поколения имеют разные подходы к проявлению эмоций и способам разрешения конфликтов, что влияет на качество коммуникации.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доверия и поддержки в семье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доверия способствует развитию уверенности и психологической устойчивости подростков в сложных ситуациях.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родителей в жизни детей существенно снижает уровни тревожности и риск девиантного поведения.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проведение времени укрепляет эмоциональные связи и способствует открытому диалогу в семье.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проявление заботы и поддержки формирует чувство безопасности и взаимного уважения среди членов семьи.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конфликты возникают из-за учебы, денежных вопросов и личного пространства подростков. Недопонимание ожиданий ведет к напряжению и разногласиям.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Неразрешенные конфликты подрывают доверие в семье, ведут к снижению общения и могут изолировать отдельных членов, ухудшая эмоциональный климат.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семейных конфликтов
</a:t>
            </a:r>
            <a:endParaRPr lang="en-US" sz="29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081" y="1406675"/>
            <a:ext cx="3764589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разрешения семейных конфликтов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Приведены основные подходы к решению споров в семье: от переговоров до обращения к третьей стороне. Эффективность подтверждена статистикой.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дают наибольшее число положительных исходов — 45%, что подчёркивает важность диалога.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семейных психологов, 2022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 семейном общении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цифровых коммуникаций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 соцсети позволяют поддерживать контакт, обмениваться мгновенными сообщениями и фото, что удобно при плотном графике семьи.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ограничения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виртуальное общение не всегда заменяет качественный живой диалог, повышается риск недопонимания и поверхностности отношений.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обсуждения личных тем между подростками и родителями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поддерживает регулярный контакт с родителями по важным личным вопросам, что указывает на открытую семейную динамику.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общение способствует укреплению доверия и понимания между поколениями, что важно для психологического здоровья подростков.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центр социологических исследований, 2023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семейные ритуалы укрепляют идентичность и снижают количество конфликтов в подростковой среде, повышая самооценку и эмоциональную устойчивость.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отмечают, что участие в семейных ритуалах укрепляет чувство единства и принадлежности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Института психологии РАН, 2022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Четкие правила создают стабильность в доме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Установленные нормы поведения обеспечивают ясность, что помогает подросткам ориентироваться в ожиданиях семьи. Это снижает количество конфликтов и формирует чувство безопасности и уважения.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личным границам поддерживает гармонию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потребности подростков в приватности и самостоятельности способствует развитию доверия и ответственного поведения, а также укрепляет эмоциональные связи между членами семьи.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семейных правил и личных границ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ведения семейных переговоров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внимательно слушать позволяет понять точку зрения каждого члена семьи и создать основу для открытого диалога.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Четкое и конструктивное выражение своих потребностей снижает риск недопонимания и способствует поиску взаимоприемлемых решений.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анализ интересов всех сторон помогает выявить скрытые причины конфликтов и выработать эффективные стратегии взаимодействия.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совет: коллективное принятие решений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советы организуют важные обсуждения, позволяя каждому высказать мнение и совместно планировать бюджет или мероприятия, что развивает ответственность и безопасность.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коллективное взаимодействие формирует у подростков навыки сотрудничества и умение принимать компромиссные решения в атмосфере взаимного уважения.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открытого общения ведёт к отчуждению между членами семьи, снижая эмоциональную близость и взаимопонимание.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Недоговорённости способствуют накоплению нерешённых конфликтов, которые ухудшают психологическую атмосферу дома.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критики и неуверенность препятствуют честному обмену переживаниями, снижая качество семейных отношений.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паттерны увеличивают риск возникновения депрессии и тревожности у подростков и родителей.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молчания и игнорирования проблем
</a:t>
            </a:r>
            <a:endParaRPr lang="en-US" sz="28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климат и психологическое состояние подростков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Поддерживающая атмосфера в семье стимулирует личностный рост и помогает подросткам справляться со стрессами и тревогой.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семьях подростки проявляют повышенную мотивацию к учёбе и уверенность в своих силах.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безопасность способствует успешному самоопределению и укрепляет психическое здоровье молодёжи.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конфликтов между подростками и родителями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число споров связано с учебой, что отражает важность образовательных ожиданий в семье.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 приоритетах между поколениями ведёт к конфронтациям, требующим диалога и взаимопонимания.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Левада-Центра, 2022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эффективного семейного общения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и 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внимание к словам собеседника помогает снизить недоразумения и сгладить эмоциональные конфликты. Честное выражение чувств создаёт доверительную атмосферу.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индивидуальности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уникальных черт каждого члена семьи формирует уважение и поддерживает гармонию во взаимодействии, что укрепляет семейные связи.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по укреплению семейной коммуникации
</a:t>
            </a:r>
            <a:endParaRPr lang="en-US" sz="198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совместное время провождение — игры, прогулки и обсуждение планов — способствует укреплению доверия и взаимопонимания.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 домашних обязанностей развивает чувство ответственности у всех членов семьи.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обсуждение проблем предупреждает накопление конфликтов и помогает находить совместные решения в спокойной обстановке.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общение — ключ к гармонии и развитию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диалог в семье формирует эмоциональный комфорт, поддерживает зрелость личности и помогает подросткам успешно социализироваться в меняющемся мире.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2026-05-07T18:36:49Z</dcterms:created>
  <dcterms:modified xsi:type="dcterms:W3CDTF">2026-05-07T18:36:49Z</dcterms:modified>
</cp:coreProperties>
</file>