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функции клетки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строения, жизни и размножения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открывали клетку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 клетке складывалось постепенно: от первых микроскопических наблюдений Роберта Гука до идей Шлейдена, Шванна и Вирхова, которые показали, что клетка — общая основа живого и источник новых клеток.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клеточной теории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организмы, от бактерий до человека, состоят из одной клетки или из множества клеток, объединённых в ткани, органы и системы.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живого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клетке происходят основные процессы жизнедеятельности: обмен веществ, получение энергии, рост, реакция на сигналы и сохранение наследственной информации.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жизни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не возникают самопроизвольно: они образуются только при делении уже существующих клеток, что обеспечивает непрерывность жизни.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клеток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информацию и передаётся дочерним клеткам при делении, благодаря чему сохраняются признаки организма и видовые особенности.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и эукариотические клетки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главные различия двух типов клеточной организации.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сложнее устроены и имеют разделение функций между органоидами.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и клеточная оболочка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внутреннюю среду клетки от внешней и помогает сохранять постоянство условий, необходимых для её работы.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клетки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мембраны составляет фосфолипидный бислой, в который встроены белки, участвующие в транспорте, распознавании сигналов и защите.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мембраны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проходят только определённые вещества: одни свободно, другие — с помощью белков-переносчиков и каналов.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транспорт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и стенка вместе обеспечивают форму клетки, защиту и обмен с окружающей средой, без которых жизнь клетки невозможна.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оболочки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растений, грибов и бактерий поверх мембраны расположена стенка: целлюлозная, хитиновая или муреиновая, она придаёт клетке прочность.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 клетке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перемещения, использования и преобразования веществ в клетке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206778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180978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132418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111778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цитоскелет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клетку, удерживает органоиды в едином пространстве и создаёт среду, в которой идут многие химические реакции.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движению цитоплазмы вещества распределяются внутри клетки, а различные структуры могут быстро взаимодействовать друг с другом.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веществ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образует внутренний каркас клетки, поддерживает её форму и помогает сохранять упорядоченное расположение органоидов.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форма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Микротрубочки, микрофиламенты и промежуточные филаменты участвуют в внутриклеточном транспорте, движении органоидов и разделении клетки при делении.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деление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как источник энергии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интенсивнее работа клетки, тем больше митохондрий ей требуется для непрерывного снабжения энергией.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энергозатратность связана с большим образованием АТФ и, как правило, с большим числом митохондрий.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иллюстрация по школьному курсу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как центр управления клеткой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сосредоточена основная часть наследственной информации клетки. ДНК определяет признаки организма и управляет синтезом белков через работу генов.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ДНК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хроматин уплотняется в хромосомы, что помогает точно распределить наследственный материал между дочерними клетками.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делению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ядрышке собираются субъединицы рибосом, которые затем выходят в цитоплазму и участвуют в синтезе белков.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ядрышка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с порами отделяет ядро от цитоплазмы и регулирует обмен веществами, сохраняя упорядоченность процессов внутри клетки.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и их функции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строение органоидов с их ролью в клетке.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органоидов взаимосвязаны: одни синтезируют вещества, другие их изменяют, упаковывают и обеспечивают энергией.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5585" y="1279025"/>
            <a:ext cx="3426731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 аппарат Гольджи
</a:t>
            </a:r>
            <a:endParaRPr lang="en-US" sz="2912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мембраны несут рибосомы, поэтому здесь особенно активно синтезируются белки. Затем молекулы поступают в полости ЭПС и направляются дальше по клетке для обработки и транспорта.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лишён рибосом и связан с синтезом липидов, углеводов и обезвреживанием некоторых веществ. Особенно развит он в клетках, где идёт интенсивный обмен веществ.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принимает вещества из ЭПС, модифицирует их, сортирует и упаковывает в пузырьки. Такие пузырьки могут перемещаться внутри клетки или сливаться с мембраной и выделять содержимое наружу.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и аппарат Гольджи работают как связанное звено внутриклеточного транспорта. Вместе они обеспечивают согласованное движение молекул, что необходимо для роста, обновления и секреции клетки.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 хлоропластах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реакции идут на тилакоидах, а образование органических веществ завершается в строме. От скорости этих процессов зависит питание растения и накопление биомассы.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связывает энергию света с синтезом органических веществ и образованием кислорода, поэтому хлоропласты обеспечивают и питание растения, и состав атмосферы.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биологии, 10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животной клетке лизосомы напоминают маленькие пузырьки с ферментами. Они расщепляют крупные молекулы, удаляют повреждённые структуры и участвуют во внутриклеточном переваривании, поддерживая порядок и обновление цитоплазмы.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служба внутренней уборки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растительной клетки нередко заметна крупная вакуоль, заполненная клеточным соком. Она удерживает воду, создаёт тургор и помогает клетке сохранять форму. Кроме того, здесь могут накапливаться соли, пигменты и запасные вещества.
</a:t>
            </a:r>
            <a:endParaRPr lang="en-US" sz="1193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вакуоль: хранилище и опора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 клеточном обновлении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последовательность деления клетки
</a:t>
            </a:r>
            <a:endParaRPr lang="en-US" sz="299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этапам митотического деления, описанным в школьном курсе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наследственная изменчивость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включает два последовательных деления после одного удвоения ДНК. В результате из одной диплоидной клетки образуются четыре гаплоидные клетки, пригодные для формирования гамет.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деления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числа хромосом вдвое необходимо для полового размножения. Благодаря этому после оплодотворения восстанавливается постоянный для вида диплоидный набор хромосом.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набора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происходит кроссинговер, а при последующем расхождении хромосом их сочетания распределяются случайно. Эти механизмы создают новые наследственные комбинации у потомства.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образование половых клеток и поддерживает устойчивость кариотипа вида. Одновременно он увеличивает генетическое разнообразие, на котором основаны наследственность и эволюция.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в организме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форме, органоидах и составе клетки отражают её роль в организме. Чем точнее строение соответствует функции, тем эффективнее работает ткань.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показывает, что один и тот же генетический материал может обеспечивать разные функции благодаря различиям в строении и активности органоидов.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биологии, 10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превращение энергии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синтезирует сложные вещества из простых молекул. Для таких процессов требуется энергия, которую клетка получает и временно накапливает в молекулах АТФ.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распаде органических веществ высвобождается энергия, необходимая для синтеза, движения, транспорта веществ и других жизненно важных процессов.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 компартменты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реакции и делают их избирательными, а мембраны органоидов разделяют этапы обмена веществ, создавая в клетке упорядоченную систему.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единая система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Мембрана, цитоплазма, ядро и органоиды действуют как единый механизм. Каждый компонент выполняет свою задачу, но результат возможен только при их постоянном взаимодействии.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нарушается работа мембранного белка, фермента или ядра, меняются транспорт веществ, синтез молекул и передача сигналов. Даже локальный дефект отражается на всей клетке.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одного звена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клеточные сбои связаны с изменениями в ДНК или дефектами белков. Поэтому на клеточном уровне можно объяснить происхождение ряда наследственных заболеваний.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нарушения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сохраняет жизнь только при точной координации процессов обмена, синтеза и деления. Именно эта взаимосвязанность делает её самостоятельной, но не изолированной системой.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живого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растений, животных и грибов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трёх типов эукариотических клеток и помогает увидеть связь строения с образом жизни организма.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подтверждают родство эукариот, а различия отражают особенности питания и жизнедеятельности растений, животных и грибов.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 показывает, как строение связано с функцией, а обмен веществ — с наследственностью. Именно поэтому клеточная биология объясняет здоровье, развитие организма и причины многих заболеваний.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ключ к пониманию жизни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2026-06-01T14:08:06Z</dcterms:created>
  <dcterms:modified xsi:type="dcterms:W3CDTF">2026-06-01T14:08:06Z</dcterms:modified>
</cp:coreProperties>
</file>