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 и НН в причастиях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выбрать Н или НН без ошибок.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часто встречается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это правило нужно для диктантов, изложений и тестов. Причастия легко спутать с прилагательными, поэтому важно смотреть не на звучание, а на строение слова и грамматические признаки.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части речи, форме слова и признаках причастия.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писать Н или НН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четыре главные группы слов и запомните, от чего зависит выбор буквы.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от того, перед нами причастие или отглагольное прилагательное, а также от формы слова.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написания Н и НН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предмета, связанный с действием: прочитанный, построенный, увиденный. Оно отвечает на вопросы какой? какая? какое? какие? и помогает точно описывать предмет.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сохраняет его признаки: вид и время. Поэтому в слове можно увидеть не только описание предмета, но и намёк на действие.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часто имеет зависимые слова: прочитанная мной книга, построенный вчера дом, увиденный из окна автобус. Они показывают связь с действием и помогают отличить причастие от прилагательного.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причастие обычно согласуется с существительным: прочитанная книга, построенный дом. Такая форма особенно важна для выбора Н или НН на 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обычно подсказывают НН
</a:t>
            </a:r>
            <a:endParaRPr lang="en-US" sz="3800" dirty="0"/>
          </a:p>
        </p:txBody>
      </p:sp>
      <p:sp>
        <p:nvSpPr>
          <p:cNvPr id="13" name="Text 2"/>
          <p:cNvSpPr txBox="1"/>
          <p:nvPr/>
        </p:nvSpPr>
        <p:spPr>
          <a:xfrm>
            <a:off x="810000" y="431295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суффикс не всегда достаточно проверить на слух. Нужно смотреть на часть речи, приставку и зависимые слова, чтобы не ошибиться.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810000" y="409460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анализ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810000" y="3686136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с этим признаком относятся решённый, нарисованный, организованный, построенный. В учебных заданиях именно такие формы чаще всего вызывают сомнения.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810000" y="3467790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810000" y="3059321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суффикс цветом, легче увидеть основу слова и место орфограммы. Этот приём помогает не пропустить НН в длинных или похожих словах.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810000" y="2840975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Словообразовательная подсказка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810000" y="243250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суффиксы обычно указывают на связь слова с глаголом и действием. Поэтому решённый, организованный и построенный сразу воспринимаются как причастия, а не как обычные прилагательные.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810000" y="221415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действия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причастиях НН чаще всего встречается в суффиксах -енн-, -ённ-, -анн-, -янн-, -ованн-, -ёванн-. Именно они чаще всего подсказывают правильное написание.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орфографии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часто встречается в отглагольных прилагательных без приставки и зависимых слов, поэтому такие слова лучше запоминать и проверять по смыслу.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из примеров удобно запомнить отдельно: жареный, кованый и раненый.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буквы зависит не от длины слова, а от его грамматической роли.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с НН встречаются чаще остальных групп, поэтому именно их важно узнавать в первую очередь.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написания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«Н и НН в причастиях»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как важный признак причастия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причастиях приставка помогает увидеть действие и поддерживает написание НН: записанный, выкрашенный, поджаренный, перестроенный. Она сразу подсказывает, что слово связано с глаголом.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усиливает признак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 не отменяет правило. Слова некрашеный и неокрашенный похожи, но пишутся по-разному, потому что различаются по значению и грамматическим признакам.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причастием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приставка есть, слово чаще относится к причастию, а не к обычному прилагательному. Поэтому при проверке сначала ищут приставку, а потом смотрят на зависимые слова и суффикс.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отличить форму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156" y="1744250"/>
            <a:ext cx="486937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6931" y="1744250"/>
            <a:ext cx="486937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слове есть зависимое слово, например прочитанная мной книга, это сильный признак причастия. Такое слово описывает действие, а не просто постоянное свойство предмета.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времени и места тоже помогают: увиденный вчера фильм, построенный учениками макет. Они показывают, что признак возник в результате действия и связан с событием.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 где?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зависимое слово найдено, вероятность НН становится выше, чем у обычного прилагательного. Это удобный способ быстро проверить написание в упражнении или диктанте.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орфографии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помогают проверить написание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65132"/>
            <a:ext cx="4535700" cy="25279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для запоминания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этой группы легко перепутать, поэтому важно смотреть не только на форму, но и на значение и грамматические признаки.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пишется по общему правилу, а часть — по закреплённой норме; поэтому значение и часть речи нужно проверять каждый раз.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орфографии: написание Н и НН в причастиях и отглагольных прилагательных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и написание НН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причастие сохраняет орфографические признаки: построенный, решённый, написанный. Именно здесь видно, что основа слова связана с действием.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помогает быстро выбрать правильный вариант: если слово отвечает на вопрос что сделано? , то в нём обычно сохраняется НН.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сокращении формы окончание исчезает, но написание НН сохраняется: построено, решено, написано. Орфография не меняется вместе с формой слова.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строится на грамматических признаках слова и его связи с действием.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пары для сравнения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жареный картофель — жаренный на сковороде картофель зависимое слово делает действие явным. Поэтому в полной причастной форме написание НН становится очевиднее.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Жареный и жаренный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кованая решётка и кованная мастером решётка показывают разницу между признаком предмета и признаком по действию. Наличие зависимого слова помогает увидеть причастие.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Кованая и кованная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раненый солдат слово обозначает состояние или признак предмета, а раненный в бою солдат прямо связано с действием. Именно это влияет на выбор Н или НН.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Раненый и раненный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словах, которые внешне похожи на прилагательные и причастия, поэтому внимание к грамматической форме особенно важно.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 — неверное определение части речи; остальные причины усиливают эту путаницу и мешают увидеть правило.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возникают ошибки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при изучении темы «Н и НН в причастиях»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орфографической проверки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выясни, связано ли слово с действием и является ли оно причастием. Без этого невозможно выбрать правильное написание и легко перепутать слово с прилагательным.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приставку, суффикс и зависимые слова. Эти признаки помогают понять, что перед тобой именно причастие, а не обычное отглагольное прилагательное.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признаки причастия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определи, полная это форма или краткая. Краткие причастия обычно сохраняют НН, поэтому этот шаг сразу снимает часть сомнений при проверке.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 слова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всех проверок выбирай написание. Такой порядок удобен на уроке, в диктанте и при выполнении тестов, где важна точность каждого решения.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 или НН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321" y="1612725"/>
            <a:ext cx="472375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слов помогает быстро повторить правило и проверить, как часть речи влияет на выбор написания.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решающими оказываются значение, форма и связь с действием: именно они подсказывают, где писать Н, а где НН.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«Правописание Н и НН в причастиях»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тренировки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в письменной речи
</a:t>
            </a:r>
            <a:endParaRPr lang="en-US" sz="35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правила помогает уверенно писать сочинения, изложения и ответы на уроках, не теряя баллы из-за орфографических ошибок в частотных словах.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встречаются в описании людей, предметов, событий и действий, поэтому правильное написание делает текст грамотным и понятным.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описание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замечать состав слова, приставки, суффиксы и зависимые слова. Эти навыки полезны не только в орфографии, но и при разборе текста.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слову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записью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полная форма перед тобой или краткая. Краткие причастия почти всегда сохраняют НН, поэтому этот признак проверяется первым.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форма слова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приставку, зависимые слова и суффикс. Если они есть, слово с большой вероятностью является причастием, а не отглагольным прилагательным.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признаки причастия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 и имеет нужные признаки, выбирай НН; если это прилагательное без связи с действием, чаще пишется одна Н.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окончательный выбор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определяй часть речи, смотри на суффикс, приставку, зависимые слова и форму слова. Тогда выбор между Н и НН станет понятным и уверенным.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причастиях: главное запомнить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2026-05-28T19:02:06Z</dcterms:created>
  <dcterms:modified xsi:type="dcterms:W3CDTF">2026-05-28T19:02:06Z</dcterms:modified>
</cp:coreProperties>
</file>