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525" y="769550"/>
            <a:ext cx="27864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914525" y="1497825"/>
            <a:ext cx="6791700" cy="24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 английском языке: правила, которые нужны в школе и в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числа, даты, время и деньги без путаницы.
</a:t>
            </a:r>
            <a:endParaRPr lang="en-US" sz="420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числа важно знать уверенно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нужны в возрасте, датах, оценках, телефонах, расписании и переписке. Если читать их быстро и правильно, легче понимать аудирование, задания и устные ответы на уроках английского.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525" y="1374850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Zero, one, two, three, four, five, six, seven, eight, nine, ten образуют фундамент английской числовой системы. Их нужно знать наизусть: дальше все числа строятся именно на этой основе.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59525" y="2092024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11–12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Eleven и twelve не следуют обычной модели и поэтому запоминаются отдельно. Эти формы часто встречаются в датах, времени и заданиях на чтение чисел вслух, где важна точность произношения.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59525" y="2809199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13–19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числах thirteen, fourteen, fifteen, sixteen, seventeen, eighteen, nineteen повторяется окончание -teen. Оно помогает отличать эти формы от десятков и быстрее распознавать их в речи и тексте.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59525" y="3526374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Fifteen и eighteen требуют особого внимания: в них меняется звучание и написание, поэтому русскоязычные ученики часто путают их на слух. Полезно несколько раз проговорить эти слова вслух.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59525" y="4243550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20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Twenty завершает ряд от 0 до 20 и уже готовит к следующему шагу — десяткам. Если эта база усвоена уверенно, дальше проще читать составные числа и большие значения.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5" name="Text 6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 0 до 20: основа всей системы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 от 20 до 100: повторяющийся шаблон
</a:t>
            </a:r>
            <a:endParaRPr lang="en-US" sz="2739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десятков общий суффикс -ty, поэтому их удобно узнавать по звучанию и написанию.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модель помогает быстро читать числа на слух; исключения forty и eighty стоит выучить отдельно.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числительных английского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Thirteen и thirty: самая частая ловушка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Thirteen обозначает 13, а thirty — 30. В первом слове слышится -teen, во втором — -ty, и это сразу меняет значение числа в сообщении.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окончания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16144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этих слов различается и ударение: THIRteen и THIRty. Если произнести их неаккуратно, собеседник может понять возраст, время или номер совсем неверно.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ударение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опасна в номерах кабинетов, спортивных счётах, телефонных номерах и возрасте. Одна цифра может изменить смысл ответа, поэтому такие пары нужно тренировать отдельно.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47125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ошибка особенно заметна
</a:t>
            </a:r>
            <a:endParaRPr lang="en-US" sz="1171" dirty="0"/>
          </a:p>
        </p:txBody>
      </p:sp>
      <p:sp>
        <p:nvSpPr>
          <p:cNvPr id="16" name="Text 8"/>
          <p:cNvSpPr txBox="1"/>
          <p:nvPr/>
        </p:nvSpPr>
        <p:spPr>
          <a:xfrm>
            <a:off x="3116144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слово и число одновременно: 13 — thirteen, 30 — thirty. Крупная визуальная подсказка помогает связать написание, звучание и значение в одной памяти.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08687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793011"/>
            <a:ext cx="4106400" cy="19565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 1 до 100: примеры написания и чтения
</a:t>
            </a:r>
            <a:endParaRPr lang="en-US" sz="2455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показывают, как читаются числа от единиц до сотни и где нужен дефис в составных формах.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числа от 21 до 99 читаются по схеме «десяток + единица», а между частями обычно ставится дефис.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правила чтения чисел в английском языке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Сотни и тысячи: как строятся большие числа
</a:t>
            </a:r>
            <a:endParaRPr lang="en-US" sz="2924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100–999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сотни: one hundred, two hundred, five hundred. Если после сотни идут десятки или единицы, число продолжает читаться по обычным правилам.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вариант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британском английском между сотнями и меньшими разрядами часто добавляют and: one hundred and six, two hundred and forty. Это помогает сделать фразу естественной.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вариант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американском английском and в таких случаях нередко опускают. Поэтому one hundred six и one hundred and six могут звучать по-разному, но обозначают одно и то же.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тысяч сначала называют thousand, затем сотни, десятки и единицы: 1,250 — one thousand two hundred and fifty. Запятая помогает быстро увидеть разряды.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большое число по разрядам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чтения числа от старшего разряда к младшему.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числительные: first, second, third и дальше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131205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показывают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называют порядок предметов, дат, мест и этапов. Они отвечают не на вопрос «сколько?», а на вопрос «который по счёту?» и используются совсем по другой грамматической модели.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9525" y="225482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First, second, third и другие формы нужны для дат, этажей, мест в соревнованиях, списков и описания последовательности событий. На уроках они встречаются почти так же часто, как обычные числа.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9525" y="319760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в 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письменной форме порядковые числительные часто сокращаются: 1st, 2nd, 3rd, 4th. Такие формы удобно читать в расписании, календарях и списках, где важна краткая запись.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59525" y="414037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количественными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и second — это не одно и то же: первое слово показывает количество, а второе — порядок. Чтобы не ошибаться, полезно сразу определять, о чём идёт речь в предложении.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десять порядковых числительных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Нерегулярные формы first, second и third нужно выучить отдельно, а остальные чаще следуют общей модели с -th.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число, тем регулярнее форма. Особое внимание стоит уделить словам с изменением основы: fifth и eighth.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порядковые числительные английского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в двух вариантах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календарной странице дата может выглядеть по-разному: the 12th of March или March 12th. Порядок слов зависит от варианта английского, но смысл остается одинаковым. Главное — связать день, месяц и порядковое числительное.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звучат годы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в английском часто читают по парам цифр: 1998 — nineteen ninety-eight, 2024 — twenty twenty-four. Такой способ помогает быстрее узнавать год в новостях, учебных текстах и подписях к событиям на календаре.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в повседневной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нужна не только в упражнениях, но и в расписании, приглашениях и сообщениях. Когда школьник видит календарь с выделенным числом, ему важно сразу понять месяц, день недели и формат записи без лишней паузы.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на английском: день, месяц, год
</a:t>
            </a:r>
            <a:endParaRPr lang="en-US" sz="291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706" y="1038300"/>
            <a:ext cx="508843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помогают читать время на уроках, в расписании транспорта и при договоренности о встрече.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формы с past и to позволяют быстро назвать время без показа всех цифр; a.m. и p.m. уточняют часть суток.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модели чтения времени в британском и международном английском.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на часах: основные выражения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11900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Телефонные номера, коды и номера по одной цифре
</a:t>
            </a:r>
            <a:endParaRPr lang="en-US" sz="2068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за цифрой
</a:t>
            </a:r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Телефонные номера обычно читают по одной цифре, чтобы не потерять ни одного значения. Так 573 произносится как five seven three, а не как отдельное число.
</a:t>
            </a:r>
            <a:endParaRPr lang="en-US" sz="1254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ноль
</a:t>
            </a:r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может читаться как zero или oh, в зависимости от ситуации. Это особенно важно в кодах, номерах автобусов и кабинетах, где одна деталь меняет ответ.
</a:t>
            </a:r>
            <a:endParaRPr lang="en-US" sz="1244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чтения нужен для телефонов, страниц, адресов, маршрутов и школьных кодов. Он помогает быстро передать точную информацию в устной речи без недоразумений.
</a:t>
            </a:r>
            <a:endParaRPr lang="en-US" sz="1217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неверно названная цифра может изменить контакт, маршрут или номер задания. Поэтому при чтении длинных чисел лучше говорить медленно и четко, особенно на слух.
</a:t>
            </a:r>
            <a:endParaRPr lang="en-US" sz="11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проценты и доли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и на диаграммах проценты часто заменяются короткими словами half, quarter и tenth, чтобы упростить описание части целого.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доли легко переводятся из процентов в слова; это помогает понимать задания по диаграммам, скидкам и результатам тестов.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чтения процентов и простых долей на английском языке.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Цена, покупки и деньги в английском языке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6228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валют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денежных выражениях часто встречаются pound, dollar, cent и price. Эти слова нужны, чтобы назвать стоимость товара, сумму покупки или цену в задании.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3844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сумму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£2.50 читается как two pounds fifty, а $1.25 — как one dollar twenty-five. Обычно сначала называют целую часть, затем копейки или центы.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28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 множественное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one используется форма в единственном числе: one pound, one dollar. Если сумма больше одного, нужны множественные формы: two pounds, five dollars.
</a:t>
            </a:r>
            <a:endParaRPr lang="en-US" sz="1238" dirty="0"/>
          </a:p>
        </p:txBody>
      </p:sp>
      <p:sp>
        <p:nvSpPr>
          <p:cNvPr id="13" name="Text 5"/>
          <p:cNvSpPr txBox="1"/>
          <p:nvPr/>
        </p:nvSpPr>
        <p:spPr>
          <a:xfrm>
            <a:off x="33844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пригодится
</a:t>
            </a:r>
            <a:pPr algn="l" indent="0" marL="0">
              <a:lnSpc>
                <a:spcPct val="100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встречаются в магазине, в задачах про бюджет и в диалогах о покупках. Уверенное чтение цен помогает быстрее понимать реальные и учебные ситуации.
</a:t>
            </a:r>
            <a:endParaRPr lang="en-US" sz="12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Измерения: длина, масса, температура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часто стоят рядом с сантиметрами, метрами и километрами. Формы 170 cm и 3 km помогают описывать рост, путь до школы и расстояние между объектами.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 расстояние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16144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массы в учебных заданиях обычно используют kilograms и grams. Запись 50 kg легко встречается в темах о спорте, продуктах, чемоданах и характеристиках предметов.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и вес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Градусы Цельсия нужны при разговоре о погоде и климате. Формы вроде 25°C помогают назвать температуру воздуха, воды или в классе без длинного объяснения.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47125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116144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Линейка, термометр или весы сразу связывают число с единицей измерения. Это облегчает понимание задания и помогает не перепутать разные виды величин.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08687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наглядный образ
</a:t>
            </a:r>
            <a:endParaRPr lang="en-US" sz="117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 числами и как их связаны
</a:t>
            </a:r>
            <a:endParaRPr lang="en-US" sz="2859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чтении и записи чисел в школьном английском.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37300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37300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37300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тренировать числа на английском каждый день
</a:t>
            </a:r>
            <a:endParaRPr lang="en-US" sz="213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 пары
</a:t>
            </a:r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карточки с парами-ловушками 13/30, 14/40, 15/50 и 18/80. Короткое повторение помогает быстрее заметить разницу между похожими словами.
</a:t>
            </a:r>
            <a:endParaRPr lang="en-US" sz="1259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Произносите числа вслух каждый день, чтобы закрепить звучание и ударение. Это особенно полезно для даты, времени и годов, которые часто встречаются в речи.
</a:t>
            </a:r>
            <a:endParaRPr lang="en-US" sz="1254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Диктовка и 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Попросите назвать несколько чисел, а затем запишите их цифрами и словами. Такой формат тренирует слух, орфографию и внимание к дефисам в составных числительных.
</a:t>
            </a:r>
            <a:endParaRPr lang="en-US" sz="1237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
</a:t>
            </a:r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Составляйте короткие диалоги о датах, времени и покупках. Когда числа появляются в живом контексте, их легче запомнить и быстрее использовать в ответе.
</a:t>
            </a:r>
            <a:endParaRPr lang="en-US" sz="12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793011"/>
            <a:ext cx="4106400" cy="19565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шпаргалка по числам для 9 класса
</a:t>
            </a:r>
            <a:endParaRPr lang="en-US" sz="2748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собраны формы, которые чаще всего нужны на уроках, в тестах и в устных ответах.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числовая идея может читаться по-разному в зависимости от функции: количество, порядок, дата, время или цена.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и базовые модели чтения чисел в английском языке.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Числа, которые стоит знать уверенно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 английском нужны каждый день — в уроках, расписании, сообщениях и покупках. Если помнить разницу между -teen и -ty, порядок слов в датах и правила чтения времени, ошибок станет заметно меньше.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2026-05-31T12:35:42Z</dcterms:created>
  <dcterms:modified xsi:type="dcterms:W3CDTF">2026-05-31T12:35:42Z</dcterms:modified>
</cp:coreProperties>
</file>