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сочетаний ЧК и ЧН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слова с ЧК и ЧН без лишнего мягкого знака.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простое правило помогает писать без ошибок в диктантах, списывании и проверочных работах. Слова с ЧК и ЧН часто встречаются в учебных текстах, поэтому их удобно запомнить заранее.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сочетание ЧК, мягкий знак между этими буквами не пишется. Так пишутся слова ручка, тучка и строчка.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правило работает в сочетании ЧН. В словах ночной, печной и речной буква ь не нужна, хотя звучание остаётся мягким.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ручька, тучька, ночьной или печьной. Лишний мягкий знак делает запись неверной и мешает быстро увидеть правильный вариант.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встречается очень часто в школьных словах, поэтому его полезно помнить наизусть и применять каждый раз при письме.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ЧК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ЧК мягкий знак не ставится. Буква ч уже обозначает мягкий звук, поэтому дополнительная буква ь здесь не нужна. Это легко заметить в словах ручка и бочка.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знакомых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ЧК часто встречается в коротких и понятных словах: дочка, тучка, строчка. Такие слова удобно читать, писать и запоминать по картинкам из жизни школьника.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ЧК в словах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ЧН мягкий знак тоже не пишется. В словах ночной, речной и печной между буквами ч и н нет буквы 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рассказывать о времени суток, природе, доме и признаках предметов. Они часто встречаются в небольших текстах и упражнениях.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звучит мягко, это ещё не значит, что нужен мягкий знак. Для ЧН правило одно: пишем только две буквы, без 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ЧН в словах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уже мягкий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ч в русском языке всегда мягкая, поэтому в словах ручка и ночной мягкость слышна сразу и без дополнительной буквы.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даёт нового звука в сочетаниях ЧК и ЧН. Он только усложняет запись, а правило остаётся простым и аккуратным.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короткое, его проще применять на уроке, в тетради и в проверочной работе. Достаточно помнить: ЧК и ЧН пишем без ь.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мягкий знак не нужен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быстро найти сочетание и убрать лишний мягкий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удобно с самых знакомых слов: ручка, дочка и тучка. В них легко увидеть сочетание ЧК и сразу вспомнить правило.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же группе относятся свечка, речка и точка. Эти слова часто попадаются в чтении, поэтому они быстро запоминаются без подсказки.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сочетания ЧН подойдут слова ночной, печной и речной. Они встречаются в рассказах о природе, доме и времени суток.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такие слова вслух и записывать их в тетрадь, правило запоминается почти само собой. Мягкий знак здесь не спрячется!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записи: ручка, дочка, точный, речной. В них нет лишнего мягкого знака, а сочетания ЧК и ЧН написаны по правилу.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записи: ручька, дочька, точьный, речьной. Такие ошибки легко заметить, если ещё раз прочитать слово и проверить, не стоит ли ь между буквами.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 неверно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ЧК часто встречается в уменьшительных словах, которые звучат ласково и дружелюбно. Например: ручка, тучка и дочка.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знакомые слова: бочка, строчка, ложечка, бабочка. Они помогают заметить правило в обычной речи и в детских текстах.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словах мягкий знак не пишется. Даже если слово кажется очень мягким на слух, буква ь здесь не нужна.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такие слова вслух и сравнивать написание. Тогда рука сама запоминает правильный вариант, а тетрадь выглядит аккуратно.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ЧК в словах про маленькие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06" y="1108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времени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сочетанием чн часто помогают назвать время или связанный с ним признак: ночной, точный. Они звучат коротко и ясно, а мягкий знак между ч и н не пишется.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месте и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речной, дачный, печной сочетание чн показывает, к чему относится предмет или где он находится. Такое написание нужно запомнить, чтобы не вставлять лишний мягкий знак.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признаках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чн могут описывать качество или свойство: удачный, точный, речной. Они делают речь точнее и красивее, а правило остаётся простым: чн пишется без мягкого знака.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ЧН в словах про признаки и время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легко, если повторить короткую фразу: «ЧК и ЧН — без мягкого знака». Она помогает быстро вспомнить нужное написание во время урока, диктанта и проверки тетради.
</a:t>
            </a:r>
            <a:endParaRPr lang="en-US" sz="165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встречаются слова ручка, ночной или речной, нужно сразу вспоминать эту памятку. Если между буквами чк или чн стоит ь, его следует убрать и оставить правильную запись.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ошибку в слове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заметить лишний мягкий знак в сочетаниях чк и чн.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появляются, когда ученик пишет быстро и не успевает подумать о сочетании чк или чн. Тогда лишний мягкий знак легко прячется в слове.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диктанте труднее всего заметить ошибку в знакомых словах, которые звучат мягко: ручка, свечка, дочка, точный. Ухо слышит мягкость, а писать нужно по правилу.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 и при списывании, если взгляд скользит по строке слишком быстро. Поэтому полезно остановиться и ещё раз проверить буквы ч и к или ч и 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стоит читать слова вслух про себя. Так легче заметить, что мягкий знак здесь не нужен, и исправить запись до того, как ошибка попадёт в тетрадь.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тетради ученик сначала написал слово «дочька» и сразу заметил неловкость. Он перечеркнул мягкий знак и рядом аккуратно поставил правильный вариант «дочка». Теперь ошибка стала полезной подсказкой, а не сюрпризом.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 в слове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попросила ещё раз прочитать слово вслух. Ребёнок увидел сочетание чк, вспомнил правило и записал: «дочка». Рядом на листе осталась зачёркнутая ошибка, чтобы запомнить: в этой паре ь не нужен.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исправления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тетради и её исправление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коротких и знакомых слов: ручка, тучка, точка, дочка, свечка. В них нужно быстро увидеть сочетание чк и не поставить лишний мягкий знак.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ряда подойдут слова с чн: ночной, речной, печной, удачный. Они встречаются в рассказах, описаниях и упражнениях, поэтому правило запоминается само, почти как считалочка.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эти слова вслух, а потом писать их по памяти. Если рука тянется к мягкому знаку, стоит остановиться и вспомнить короткую подсказку: чк и чн пишем без 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самопроверки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запись в тетради или на доске и не пропустить лишний мягкий знак.
</a:t>
            </a:r>
            <a:endParaRPr lang="en-US" sz="13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правило про чк и чн, он быстрее узнаёт знакомые слова в тексте. Это помогает читать без остановок и не спотыкаться на каждом мягком знаке.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письма правило работает как маленький помощник. Стоит заметить чк или чн — и уже понятно, что ь здесь лишний, даже если слово звучит очень мягко.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списывании меньше ошибок появляется потому, что ребёнок не пишет слово наугад. Он сначала видит сочетание букв, потом вспоминает правило и только после этого записывает слово.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используется эта проверка, тем увереннее становятся и чтение, и письмо. Слово кажется знакомым, а запись — аккуратной, как будто буквы сами встали по местам.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чтения и письма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совсем немного: в сочетаниях чк и чн мягкий знак не пишется. Это правило подходит для множества привычных слов и помогает не делать лишних 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памяти удобно повторять слова-образцы: ручка, тучка, дочка, ночной, точный, речной. Если эти примеры уже знакомы, то и правильное написание вспоминается быстро.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смело писать слова с чк и чн без мягкого знака: ручка, тучка, ночной, точный. Это простое правило помогает писать аккуратно, читать увереннее и не теряться в тетради.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выручает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2026-05-21T21:10:11Z</dcterms:created>
  <dcterms:modified xsi:type="dcterms:W3CDTF">2026-05-21T21:10:11Z</dcterms:modified>
</cp:coreProperties>
</file>