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модуля: Время путешествий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ключ к пониманию мира, культуры и себя самого.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современность путешествий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всегда были связующим звеном между народами. В XXI веке они объединяют образовательные, культурные и экономические аспекты, особенно для молодёжи, ознаменовываяся глобальной мобильностью и интеграцией мировых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— артерия древнего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торговый маршрут соединял Китай и Европу, способствуя распространению товаров, идей и технологий. По нему шли караваны, связывавшие Восток и Запад.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 Африки и Ближнего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торговые маршруты обеспечивали обмен солью, золотом и специями, формируя важные культуры и города вдоль путей.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Средиземноморья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и римляне развивали судоходство, связывая разные регионы для торговли, культурного и религиозного обмена.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маршруты древности: начало глобального обмена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транспортных революций в истории путешествий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 (~3500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перемещения грузов и людей изменило возможности дальних путешествий и торговли.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судоходства в Египте и Месопотамии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плавательных средств позволило связать отдалённые регионы через реки и моря.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паровые поезда (XIX век)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перемещений резко увеличило доступность путешествий для широких слоёв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перевозки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авиации сократило время между континентами и открыло новые горизонты туризма.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организованная экскурсия Томаса Кука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1841 году Кук организовал групповое путешествие, заложив основы современной туристической индустрии с её сервисами и маршрутами.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туристических агентств в XX веке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Агентства стали посредниками, упрощая планирование путешествий и способствуя массовому притоку туристов.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компаний и массовый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стали разнообразнее, а доступность транспорта – выше, благодаря чему туризм стал популярнее среди разных слоёв населения.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развития туризма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UNWTO,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международного туризма (2000–2023)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снижения в 2020 году показатели постепенно восстанавливаются, отражая адаптацию отрасли.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демонстрирует устойчивость, однако влияние пандемии сохраняется и требует новых стратегий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цели современных путешественников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релаксация остаются главными причинами для большинства путешественников по всему миру.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туризм популярен среди молодёжи, включающей стажировки и изучение языков за границей.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поездки обеспечивают развитие международных связей и коммерческий обмен товарами и услугами.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и этнические путешествия привлекают тех, кто стремится к новым культурным и природным открытиям.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погружение в международных программах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курсах за рубежом позволяет молодым людям улучшить коммуникационные навыки и понять культурные особенности через живое общение.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толерантности и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путешествия развивают у подростков умение принимать решения и уважать различные точки зрения, расширяя их мировоззрение.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инструмент личностного и культурного развития
</a:t>
            </a:r>
            <a:endParaRPr lang="en-US" sz="20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8647" y="1480186"/>
            <a:ext cx="3432756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типы туризма: сравнительный анализ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цели, лидеров рынка и основные активности в разных видах туризма.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индивидуальных маршрутов и расширение направлений свидетельствуют о разнообразии современного туризма.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WTTC,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цифровые технологии в современном туризме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Онлайн-бронирования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позволяют быстро и удобно выбирать билеты и отели, экономя время и снижая стресс перед поездкой.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и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помогают ориентироваться в незнакомых местах, обеспечивая безопасность и гибкость маршрутов.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оформляют популярность направлений, стимулируя интерес к новым и необычным путешествиям.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визы и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визовых процедур повышает доступность международных поездок и снижает бюрократические барьеры.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организации современного путешествия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планирования и осуществления поездки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экосистем популярными туристическими направлениями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туристические места, такие как Венеция и Мачу-Пикчу, испытывают значительное давление из-за чрезмерного наплыва посетителей. Это приводит к деградации природных и культурных ресурсов, нарушению баланса экосистем и требует внедрения жёстких мер охраны.
</a:t>
            </a:r>
            <a:endParaRPr lang="en-US" sz="811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практики в гостиничном бизнесе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отелей внедряют энергосберегающие технологии и системы сортировки отходов. Такие меры способствуют снижению экологического следа и стимулируют развитие экологически ответственного туризма среди гостей и местных сообществ.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локальных сообществ и производителей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эффективных стратегий устойчивого туризма является продвижение продукции и услуг местных жителей. Это не только снижает перевозочные эмиссии, но и сохраняет культурное наследие, обеспечивая экономическое развитие регионов.
</a:t>
            </a:r>
            <a:endParaRPr lang="en-US" sz="95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массового туризма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испытание для туристической отрасли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2020-2021 годах международные поездки сократились более чем на 70% из-за пандемии, что привело к беспрецедентным экономическим потерям в туристическом секторе.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границ и строгие карантинные меры значительно ограничили мобильность, а цифровые COVID-сертификаты стали новым инструментом контроля и безопасности пассажиров.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ограничений особенно выросли внутренний и автомобильный туризм, став адаптивными формами путешествий в период пандемии.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для путешественников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Путешественникам необходимо учитывать визовые требования, санитарные нормы, а также правила миграционного контроля и страхования для безопасного пересечения границ.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режимы заметно отличаются: страны Европейского Союза, США и Азии имеют различные правила въезда и сроки разрешений, что требует тщательной подготовки.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множество международных соглашений, облегчающих безвизовый въезд для определённых категорий граждан и упрощающих процедуры прохождения пограничного контроля.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между странами направлен на повышение безопасности туристов и предотвращение незаконной миграции и угроз со стороны криминальных группировок.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межкультурное взаимодействие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поддерживают сохранение национальных традиций и искусства, способствуя их популяризации на международной арене через фестивали и культурные мероприятия.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студенческие обмены и гастрономические туры создают платформу для глубокого познания разных культур и укрепления взаимного уважения.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молодёжи в диалогах культур способствует развитию толерантности и взаимопонимания, что особенно важно для глобального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экспедиции и космический туризм для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интерес к экстремальным путешествиям, включая научные экспедиции в Антарктиду и первые космические программы для подростков. Такие программы развивают лидерские качества и глубокое понимание экологии и науки.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альпинистские восхождения и сафари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участвуют в альпинистских походах и сафари, что не только стимулирует физическое развитие, но и расширяет познания о дикой природе и культуре других народов.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Волонтёрский и археологический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включаются в волонтёрские проекты и принимают участие в археологических раскопках, приобретая уникальный опыт практической деятельности и укрепляя чувство ответственности перед историческим наследием.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Экстремальные, необычные и научные путешествия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преимущества и риски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путешествий включают расширение кругозора и новые знакомства, а риски связаны с финансовыми затратами и возможными проблемами со здоровьем или языковыми барьерами.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и тщательное планирование путешествия помогает минимизировать риски и максимально использовать пользу от поездок.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тренды и вызовы будущего туризма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применяется для создания персонализированных маршрутов и оптимизации обслуживания туристов, что повышает уровень комфорта и безопасности путешествий.
</a:t>
            </a:r>
            <a:endParaRPr lang="en-US" sz="1119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изменяющихся экономических и геополитических условий увеличивается интерес к путешествиям внутри страны, способствуя развитию локальной инфраструктуры.
</a:t>
            </a:r>
            <a:endParaRPr lang="en-US" sz="1119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устойчивости 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норм по устойчивому развитию и безопасному туризму направлено на сохранение природных ресурсов и защиту туристов.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овертуризмом, снижение углеродного следа и адаптация к климатическим изменениям становятся приоритетами туристической отрасли.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осознанному туризму среди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активно выбирают экологически устойчивые и волонтерские программы, способствуя развитию нового сознательного подхода к путешествиям и защите окружающей среды.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самостоятельное планирование путешествий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мобильные приложения и социальные сети дают молодым людям доступ к информации и инструментам для самостоятельной организации поездок, повышая их уверенность и независимость.
</a:t>
            </a:r>
            <a:endParaRPr lang="en-US" sz="991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культурные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стажировках и культурных программах расширяет кругозор, способствует развитию межкультурного понимания и формирует навыки, востребованные в будущем.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и студентов в развитии современной туристики
</a:t>
            </a:r>
            <a:endParaRPr lang="en-US" sz="20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7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— ключ к развитию личности и общества
</a:t>
            </a:r>
            <a:endParaRPr lang="en-US" sz="3177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открывают новые возможности для роста, укрепляют культурные связи и способствуют формированию глобального взаимодействия, отвечая вызовам современности и подготовке к будущему.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2026-05-07T19:27:29Z</dcterms:created>
  <dcterms:modified xsi:type="dcterms:W3CDTF">2026-05-07T19:27:29Z</dcterms:modified>
</cp:coreProperties>
</file>