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4269" y="-68580"/>
            <a:ext cx="4567462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 окружающая среда: как природа сохраняет равновесие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 среда обитания поддерживают жизнь и баланс в природе.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290" y="1229711"/>
            <a:ext cx="3318527" cy="323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помогают понять состояние экосистемы, а их исчезновение показывает, как сильно деятельность человека влияет на природу и на жизнь всех живых организмов.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животных в природе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среда обитания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 — это место, где животное находит пищу, воду, укрытие и условия для роста, отдыха и размножения. Без подходящей среды вид не может долго сохраняться.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вид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562046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бывают сухими и влажными, тёплыми и холодными, открытыми и закрытыми. Каждый вид приспособлен к своим условиям и плохо переносит резкие изменения температуры, влажности или освещённости.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2562046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4791917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Белому медведю нужен морской лёд, лягушке — чистый водоём, а верблюду — жаркая пустыня. Эти примеры показывают, насколько точно потребности животных связаны с местом жизни.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4791917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природы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7021788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среда быстро разрушается или меняется, животным становится труднее искать пищу, прятаться от врагов и выводить потомство. Тогда численность вида начинает сокращаться.
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7021788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условия меняются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721" y="1095725"/>
            <a:ext cx="2752407" cy="3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среда жизни для многих животных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732220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создаёт прохладу летом, укрывает от ветра и помогает животным скрываться от хищников. Поэтому здесь могут жить и крупные звери, и маленькие насекомые.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38732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и защита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32220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Кроны деревьев, кустарники, травы и лесная подстилка используются разными обитателями. Птицы селятся выше, а ежи, жуки и грибы чаще связаны с нижними слоями.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038732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ярусы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338507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животные находят семена, плоды, листья, кору, насекомых и мелких животных. Разнообразие кормов позволяет одному и тому же лесу быть домом для многих видов.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45019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круглый год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338507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Дупла, густые заросли, норы и упавшие стволы дают безопасные места для гнёзд и укрытий. Благодаря этому лес особенно важен для сохранения потомства многих животных.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45019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для размножения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усиливаются, когда несколько факторов действуют одновременно: например, загрязнение делает среду слабее, а климатические изменения мешают видам быстро приспособиться.
</a:t>
            </a:r>
            <a:endParaRPr lang="en-US" sz="1349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угроза — потеря мест обитания, но заметный вклад вносят и другие причины, поэтому охрана природы должна быть комплексной.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данным, приведённым в материалах задания; распределение причин в процентах.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сокращения численности животных
</a:t>
            </a:r>
            <a:endParaRPr lang="en-US" sz="246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 место животных в природе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получают энергию, поедая растения. Они связывают растительный мир с хищниками и служат важным звеном, через которое энергия и вещества переходят дальше по цепи питания.
</a:t>
            </a:r>
            <a:endParaRPr lang="en-US" sz="1078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цепи: трава → кузнечик → лягушка → уж. Если исчезает одно звено, остальные виды тоже испытывают трудности, потому что нарушается весь порядок питания.
</a:t>
            </a:r>
            <a:endParaRPr lang="en-US" sz="1166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звеньев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Падальщики, грибы и бактерии завершают круговорот веществ. Они разрушают остатки организмов и возвращают питательные вещества в почву, где их снова используют растения.
</a:t>
            </a:r>
            <a:endParaRPr lang="en-US" sz="109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Разложители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не дают травоядным чрезмерно размножаться и тем самым сохраняют равновесие в природе. Если их становится меньше, растения могут сильнее выедаться и повреждаться.
</a:t>
            </a:r>
            <a:endParaRPr lang="en-US" sz="109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энергия Солнца и вещества проходят через живые организмы и возвращаются в почву.
</a:t>
            </a:r>
            <a:endParaRPr lang="en-US" sz="1236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экосистема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462" y="1647777"/>
            <a:ext cx="4276012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животные по-разному влияют на природу: создают среду, опыляют растения, регулируют численность видов и улучшают состояние почвы и водоёмов.
</a:t>
            </a:r>
            <a:endParaRPr lang="en-US" sz="1381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вид может менять условия жизни многих других организмов и поддерживать устойчивость всей экосистемы.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биологических примеров из школьного курса.
</a:t>
            </a:r>
            <a:endParaRPr lang="en-US" sz="124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животных и их роль в экосистеме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животных к условиям среды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1042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северных животных густой мех, слой подкожного жира или плотное оперение помогают удерживать тепло. Такие признаки особенно важны там, где зима длинная и очень холодная.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1042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тепла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9677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Маскировочная окраска делает животных менее заметными для хищников или добычи. У насекомых, ящериц и некоторых птиц цвет тела помогает лучше выживать в своей среде.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677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маскировка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767992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Перепонки между пальцами, обтекаемая форма тела и сильные хвосты помогают животным плавать быстрее и тратить меньше сил. Такие приспособления нужны рыбам, уткам и другим водным обитателям.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67992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 воде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739208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пустынных животных большие уши, длинные конечности или светлая окраска помогают быстрее отдавать лишнее тепло. Это снижает перегрев и облегчает жизнь в жарком климате.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739208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в жаре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животных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4879475" y="16469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меняют места обитания, когда становится холодно или не хватает пищи. Перемещение помогает им найти более безопасные условия для жизни и размножения.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87947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животные уходят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879475" y="37980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показывают, что животные зависят не только от одного участка природы, но и от всей цепочки подходящих мест. Если на пути есть преграды, виду труднее выжить.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879475" y="36006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важно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879475" y="30810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мигрирующим животным относятся стерх, лосось, северный олень и жаворонок. Их перемещения связаны с сезонами, доступностью корма и местами, где можно вырастить потомство.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879475" y="28836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мигрантов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879475" y="23639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рыбы и млекопитающие часто следуют по одному и тому же пути каждый год. Такие маршруты могут быть очень длинными и проходить через разные природные зоны.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879475" y="2166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маршруты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разные причины угроз: вырубка, потепление, загрязнение, распашка земель и таяние льда. Это разные места, но общий результат для животных одинаково опасен.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с тропическими лесами и рифами, однако уязвимы все зоны. Причины различаются, но давление на виды остаётся сильным.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по описанным угрозам в презентации; без числовой статистики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животным угрожает наибольший риск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2691" y="1179577"/>
            <a:ext cx="2635339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 его влияние на животных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Пакеты, бутылки и упаковка распадаются на мелкие частицы, которые животные принимают за пищу. Это вызывает травмы, отравления и ослабляет организм.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в природе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Пестициды, тяжёлые металлы и дым попадают в воду, воздух и почву. Они ухудшают здоровье насекомых, рыб и других животных, нарушая питание и размножение.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вещества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покрывает перья птиц и шерсть морских животных, мешает им сохранять тепло и двигаться. Из-за этого они чаще гибнут или теряют потомство.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пятна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становится больше мусора, животным труднее находить укрытие, чистую воду и пищу. Среда обитания теряет качество и перестаёт быть безопасной.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Засорённая среда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о влиянии мусора и микропластика на живые организмы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отходов к вреду для животных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Амурскому тигру нужны большие лесные территории, где есть добыча и укрытия. Когда леса сокращаются, животному становится труднее охотиться и выращивать потомство. Поэтому охрана мест обитания не менее важна, чем защита самого вида.
</a:t>
            </a:r>
            <a:endParaRPr lang="en-US" sz="94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Тигр, который нуждается в тишине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и калан показывают, насколько разные животные зависят от своей среды. Один связан с высокогорьями, другой — с морскими побережьями. Если исчезают их места жизни, редкие виды быстро теряют шанс на восстановление.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обитатели морей и гор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Дальневосточный леопард живёт в очень ограниченном районе, и любое нарушение среды сразу отражается на численности. Браконьерство, пожары и вырубка лесов делают его жизнь особенно уязвимой. Сохранение заповедных территорий помогает виду выживать.
</a:t>
            </a:r>
            <a:endParaRPr lang="en-US" sz="863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Леопард на грани исчезновения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и охрана редких видов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 и экопросвещения
</a:t>
            </a:r>
            <a:endParaRPr lang="en-US" sz="1256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действия каждый день уменьшают вред для природы и поддерживают места жизни животных.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привычки снижают нагрузку на среду обитания. Чем меньше мусора и лишних ресурсов тратит человек, тем безопаснее условия для животных.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могут помогать животным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390" y="3137594"/>
            <a:ext cx="2835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830" y="3155594"/>
            <a:ext cx="324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381" y="1571883"/>
            <a:ext cx="324000" cy="25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9691" y="1539483"/>
            <a:ext cx="324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 городской среде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 кустарники дают птицам гнёзда, а мелким животным — тень и защиту. Без зелёных зон в городе становится труднее кормиться и прятаться.
</a:t>
            </a:r>
            <a:endParaRPr lang="en-US" sz="900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укрытия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разделяют места обитания и создают опасность для зверей. Переходы, ограждения и спокойное движение транспорта снижают риск гибели животных в городе.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переходы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зелёные зоны нужны воробьям, голубям, лисам и насекомым. Чем меньше парков, тем меньше укрытий, кормовых мест и возможностей для размножения.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 скверы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Ёжики и летучие мыши часто активны ночью, поэтому им мешают яркий свет и шум. Спокойные дворы и тёмные участки помогают им безопасно искать пищу.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соседи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не остаются на одном уровне: они переходят дальше по цепочке и затрагивают другие группы организмов. Экосистема теряет устойчивость постепенно.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одного вида вызывает цепную реакцию. Чем теснее связи между организмами, тем сильнее заметны последствия для всей природной системы.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принципам пищевых сетей и круговорота веществ в экосистеме
</a:t>
            </a:r>
            <a:endParaRPr lang="en-US" sz="912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происходит, когда исчезает один вид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помогают получать урожай многих растений, поэтому их роль важна не только для природы, но и для питания людей.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1/3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сельскохозяйственных культур опыляют пчёлы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 значении опылителей в сельском хозяйстве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экосистемы можно увидеть по числу видов, чистоте среды и устойчивости связей между организмами.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делает экосистему устойчивее. Когда видов меньше и связи ослабевают, природа хуже справляется с пожарами, засухами и другими стрессами.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экологии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здоровой и нарушенной экосистемы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защита животных — это защита всей природы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поддерживают опыление, распространение семян и равновесие пищевых цепей. Сохраняя леса, чистую воду и воздух, мы защищаем не только виды, но и собственное будущее.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2026-06-01T10:22:30Z</dcterms:created>
  <dcterms:modified xsi:type="dcterms:W3CDTF">2026-06-01T10:22:30Z</dcterms:modified>
</cp:coreProperties>
</file>