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материк, острова и океаны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регионе — материк-гигант, тысячи островов и хрупкие природные системы. Сегодня разберём почему.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особенности региона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лежат между Индийским и Тихим океанами в Южном и Восточном полушариях. Австралия — и материк, и государство, а Океания объединяет более 10 тысяч островов разного происхождения. Дальняя удалённость стала причиной уникальной природы и длительной изоляции.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Австралии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сухой обитаемый материк: значительная часть территории приходится на пустыни и полупустыни. Осадки распределены неравномерно — больше всего их получают восточные и юго-восточные районы.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рельеф связаны с «внутренней сухостью»: центр и запад остаются засушливыми, поэтому природные зоны быстро сменяют друг друга. Это влияет и на растительность, и на хозяйственное использование земель.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строению поверхности материк включает Западно-Австралийское плоскогорье, Центральную низменность и Восточно-Австралийские горы. В их составе выделяется Большой Водораздельный хребет — важный барьер для влаги и ветров.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природа: эндемики и Большой Барьерный риф
</a:t>
            </a:r>
            <a:endParaRPr lang="en-US" sz="221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«только здесь»: кенгуру, коала и утконос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Эндемизм — одна из причин, почему Австралию называют «лабораторией природы». На материке встречаются кенгуру, коала, вомбат, утконос и ехидна — представители, тесно связанные с местными экосистемами и их историей изоляции. Их образ жизни показывает, как приспособление формирует разнообразие.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когда океан становится ландшафтом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у северо-восточного побережья Австралии протянулся более чем на 2300 км и считается крупнейшей коралловой системой планеты. Это комплекс местообитаний для множества морских видов, а не «один риф». Его включение в список ЮНЕСКО подчёркивает всемирную ценность экосистемы.
</a:t>
            </a:r>
            <a:endParaRPr lang="en-US" sz="1015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рифов: что стоит за их красотой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основу богатой жизни, но легко реагируют на изменения в окружающей среде. Сохранение рифов напрямую связано с качеством воды и температурным режимом океана, поэтому экология становится не абстрактной темой, а условием существования целого природного «города» для живых организмов.
</a:t>
            </a:r>
            <a:endParaRPr lang="en-US" sz="10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климата задаёт разные режимы увлажнения: от засухи в центре до влажных сезонов и рисков тропических циклонов на островах и севере.
</a:t>
            </a:r>
            <a:endParaRPr lang="en-US" sz="108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диаграмма по описанию климатических зон (без привязки к точным статистическим значениям).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Австралии и Океании
</a:t>
            </a:r>
            <a:endParaRPr lang="en-US" sz="2842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климат, тем сильнее различаются расселение, устойчивость земледелия и требования к транспортной инфраструктуре.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92" y="1584025"/>
            <a:ext cx="189821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и территории региона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ключевые характеристики: столица, язык, форма правления, а также округлённые значения площади и населения.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и крупные континентальные экономики, и малые островные страны, где ограниченность территории особенно влияет на масштабы производства и доступность ресурсов.
</a:t>
            </a:r>
            <a:pPr algn="l" indent="0" marL="0">
              <a:lnSpc>
                <a:spcPct val="150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справочные данные по состоянию на последние доступные оценки (в т.ч. World Bank / UN Data, ориентировочно 2023–2024 гг.).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этнокультурное разнообразие
</a:t>
            </a:r>
            <a:endParaRPr lang="en-US" sz="310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крайне неравномерно: в Австралии и Новой Зеландии преобладает городская жизнь, а на многих островах заметна роль традиционных общин и местных практик самоуправления.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региона — аборигены Австралии, маори Новой Зеландии, папуасские народы и полинезийцы — сохраняют связь с территорией, знаниями о природе и представлениями о происхождении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используется широко, но в Океании сохраняются десятки и сотни местных языков и диалектов. Это поддерживает культурное разнообразие и усложняет единые правила образования и коммуникации.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заселялась Океания: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направлений перемещений людей (по учебным обобщениям).
</a:t>
            </a:r>
            <a:endParaRPr lang="en-US" sz="318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культуры и традиции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предков в искусстве и символах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маори известны та-моко, традиционные орнаменты и танец хака; у аборигенов Австралии важное место занимают наскальная живопись и устные предания о Времени сновидений. Традиционные предметы и ритуалы выражают связь человека с природой и предками.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моря и родовые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Австралии и Океании тесно связана с морем, родовыми традициями, мифами предков и коллективной памятью общины. Для многих сообществ традиции — это способ передавать знания о природе и правила жизни между поколениями.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экономики опирается на сочетание добывающих отраслей и экспортно ориентированных сервисов, дополняемых сельским хозяйством и туризмом.
</a:t>
            </a:r>
            <a:endParaRPr lang="en-US" sz="104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описанию отраслей (без привязки к точным статистическим долям на момент подготовки).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Австралии: структура и специализация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между сырьём, промышленной переработкой, услугами и туризмом снижает зависимость от одной товарной позиции, но не отменяет риски цен.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Зеландия: горы, фермерство и туризм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и вулканизм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Новой Зеландии формируются активными геологическими процессами: горные хребты, вулканические районы и живописные долины. Влажный океанический климат поддерживает зелёные ландшафты и разнообразие маршрутов для путешествий.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ландшафты для активного отдыха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 включают национальные парки, озёра, фьорды и ледниковые формы рельефа. Такое сочетание создаёт много сценариев для туризма: от треккинга до экскурсий по природным объектам.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Фермерство как основа экономики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тесно связана с природными ресурсами и зависит от погоды. Ключевую роль играют молочное животноводство и овцеводство, а также пищевая промышленность, перерабатывающая сырьё в продукты.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и сезонные маршруты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опирается на бережное отношение к территориям с высокой природной ценностью. Для региона характерны авторские экскурсии и природоохранные практики, а привлекательность маршрутов усиливается в сезон отпусков.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5878" y="1648750"/>
            <a:ext cx="3324445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субрегиона Океании различаются масштабом островов, характером расселения, природными условиями и тем, как люди ведут хозяйство. При этом во всех случаях море определяет повседневную экономику и связи с внешним миром.
</a:t>
            </a:r>
            <a:endParaRPr lang="en-US" sz="843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субрегионе ограниченность суши делает море ключевым «ресурсом-основой»: рыболовство и внешние связи чаще важнее, чем растениеводство на больших площадях.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описанию из учебного контекста (без привязки к конкретной статистике).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Меланезии, Микронезии и Полинезии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ресурсы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располагает крупными запасами железной руды, бокситов, угля, урана, природного газа и золота. Это превращает страну в одного из заметных поставщиков сырья на мировой рынок и определяет специализацию промышленности.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Океании обычно зависят от более «мелких по масштабу», но жизненно важных ресурсов: рыболовства, лесных ресурсов, кокосовой пальмы и морских биоресурсов. Ограниченные площади суши усиливают эту зависимость.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напрямую влияет на экспорт и занятость, формирует структуру хозяйства и делает экономику чувствительной к мировым ценам. Чем уже ресурсный набор, тем сильнее колебания доходов при изменении спроса.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отражена общая тенденция: в Австралии и Новой Зеландии сильнее концентрация населения в городах и прибрежных районах, на малых островах — в столицах и узких прибрежных полосах.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качественному описанию (без точных статистических значений); авторская визуализация для сравнения направлений тенденций.
</a:t>
            </a:r>
            <a:endParaRPr lang="en-US" sz="81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урбанизация: контрасты региона
</a:t>
            </a:r>
            <a:endParaRPr lang="en-US" sz="291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— неравномерность расселения. Доступ к воде, транспорту и рабочим местам становится ключевым фактором, особенно там, где территория ограничена.
</a:t>
            </a:r>
            <a:endParaRPr lang="en-US" sz="10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связи и удалённость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расстояния делают морской и воздушный транспорт основой связности региона. Сухопутные маршруты ограничены, поэтому перевозки напрямую влияют на скорость торговли, доступность товаров и услуг.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 и международные аэропорты поддерживают маршруты с Азией, Северной Америкой и странами Тихоокеанского региона. Через них проходят контейнерные грузы, пассажирские потоки и логистика для отраслей экономики.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островных государств высокая стоимость перевозок отражается на бюджете семей и бизнеса. Дороже становится топливо, а вместе с ним — продукты питания, строительные материалы и техника, зависящая от импорта.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транспортных систем особенно важна во время сезонных всплесков и внешних шоков. От регулярности рейсов и планирования логистики зависит устойчивость цепочек поставок, включая продовольствие.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региона: как климат влияет на рифы и 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рисков в регионе включает потепление океана, деградацию коралловых экосистем и последствия для биоразнообразия и туризма.
</a:t>
            </a:r>
            <a:endParaRPr lang="en-US" sz="2899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в международных связях
</a:t>
            </a:r>
            <a:endParaRPr lang="en-US" sz="2772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маршруты от портов Австралии к Азии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терминалы становятся «узлами» международной торговли: через них проходят сырьё и продовольственные товары. Австралия активно работает с Китаем, Японией и странами Юго-Восточной Азии, а регулярные рейсы и перевалка грузов поддерживают устойчивость поставок.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Полёты между городами и странами Тихого океана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воздушные маршруты часто важнее, чем длинные наземные пути. Международные аэропорты обеспечивают связь с Азией и Северной Америкой, а также с государствами Тихоокеанского бассейна, помогая не только торговле, но и образовательным обменам.
</a:t>
            </a:r>
            <a:endParaRPr lang="en-US" sz="108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политика Азиатско-Тихоокеанского региона
</a:t>
            </a:r>
            <a:endParaRPr lang="en-US" sz="122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Новая Зеландия участвуют в крупных политических и экономических связях Азиатско-Тихоокеанского региона. Они выступают поставщиками сырья, продовольствия и образовательных услуг, поэтому их «международный профиль» заметен не только в статистике, но и в повседневных логистических цепочках.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центры создают рабочие места в транспорте, гостиницах, общественном питании и экскурсионных услугах. Основная нагрузка приходится на природные объекты, особенно в пиковые сезоны.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известности направлений из учебного описания (без точных статистических показателей, дат и чисел посещаемости).
</a:t>
            </a:r>
            <a:endParaRPr lang="en-US" sz="81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источник дохода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развивается, но остаётся уязвимой: сезонность, экологический эффект и зависимость от международных авиаперелётов делают спрос непредсказуемым.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Региону важно защищать биоразнообразие и поддерживать естественные экосистемы, которые кормят людей и привлекают путешественников. Это требует контроля воздействия на природу и восстановления нарушенных территорий.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задача — развитие возобновляемой энергетики, чтобы снижать зависимость от импорта топлива. Для островов это особенно актуально, так как стоимость логистики повышает и без того уязвимые бюджеты.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направления развития
</a:t>
            </a:r>
            <a:endParaRPr lang="en-US" sz="2812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коренных народов связана с сохранением культурного наследия и расширением участия общин в решениях. С практической точки зрения это укрепляет устойчивость местных традиций и знаний о природе.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направлением остаётся адаптация к изменению климата: для островных государств особенно важны продовольственная безопасность, опреснение воды, устойчивый туризм и сохранение морских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регион контрастов и будущих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 соединяют материк-гигант и тысячи островов, богатую природу и хрупкие экосистемы, сильную экономику и ограниченные ресурсы. Дальнейший прогресс возможен при рациональном использовании, защите среды и адаптации к климату.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2026-05-12T00:57:15Z</dcterms:created>
  <dcterms:modified xsi:type="dcterms:W3CDTF">2026-05-12T00:57:15Z</dcterms:modified>
</cp:coreProperties>
</file>