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литосфера
</a:t>
            </a:r>
            <a:pPr algn="l" indent="0" marL="0">
              <a:lnSpc>
                <a:spcPct val="90000"/>
              </a:lnSpc>
              <a:buNone/>
            </a:pPr>
            <a:r>
              <a:rPr lang="en-US" sz="2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— твёрдая оболочка Земли. Она даёт ресурсы, почвы и пространство для жизни.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литосфера важна для человека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формирует ландшафт: материки, горы, равнины и океанические впадины. В её недрах находятся полезные ископаемые, а на поверхности стоят города, дороги, школы и поля, поэтому люди используют литосферу постоянно.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литосфера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включает земную кору и верхнюю часть мантии. Именно благодаря этой «твёрдой части» Земли существуют горы, равнины и условия для образования почв.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литосферы разделена на большие литосферные плиты. Они движутся очень медленно, но это влияет на столкновения, горообразование и землетрясения.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Толщина литосферы под материками обычно больше, чем под океанами. Различия в строении Земли связаны и с тем, где чаще встречаются природные ресурсы.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литосфера людям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и воды нужны и промышленности, и быту: от получения энергии до производства материалов для строительства.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все главные сферы жизни связаны с литосферой: ресурсы берут из недр, а их переработка и добыча определяют многие отрасли.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содержания школьного курса географии; диаграмма с условными долями (точные проценты не приводятся).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25" y="1026985"/>
            <a:ext cx="3933900" cy="167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575" y="1026985"/>
            <a:ext cx="3933900" cy="16749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добывают полезные ископаемые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44500" y="3541850"/>
            <a:ext cx="33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способ добычи ведут в карьерах: сначала снимают верхний слой, а затем работают экскаваторы. Материал грузят в самосвалы и перевозят, а рядом остаются отвалы пустой породы.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44501" y="300250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Карьер: гигантская «яма» за полезным сырьём
</a:t>
            </a:r>
            <a:endParaRPr lang="en-US" sz="1375" dirty="0"/>
          </a:p>
        </p:txBody>
      </p:sp>
      <p:sp>
        <p:nvSpPr>
          <p:cNvPr id="11" name="Text 4"/>
          <p:cNvSpPr txBox="1"/>
          <p:nvPr/>
        </p:nvSpPr>
        <p:spPr>
          <a:xfrm>
            <a:off x="4909450" y="3541850"/>
            <a:ext cx="33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полезное сырьё находится глубоко, его добывают подземным способом — в шахтах и рудниках. Там добывают уголь, руды и каменную соль, а выработка требует вентиляции и мер безопасности.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909451" y="300250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Шахта: добыча в глубине под землёй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1767761"/>
            <a:ext cx="4007700" cy="221012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литосферу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строительство меняют поверхность Земли по-разному: от выемок и карьеров до уплотнения почвы и нарушения рельефа.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сферах сильнее всего страдают верхние слои земли и почва, потому что они быстрее разрушаются и хуже восстанавливаются.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Обобщено по содержанию школьного курса «Человек и природа» и базовой географии.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годы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Столь длительное время нужно для формирования плодородного слоя, поэтому его легко потерять и трудно вернуть.
</a:t>
            </a:r>
            <a:endParaRPr lang="en-US" sz="1762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накапливается очень медленно: тонкий плодородный слой появляется в течение многих лет. В ней есть вода, воздух и питательные вещества для растений.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школьного курса о формировании почв (время образования плодородного слоя — длительное, «в течение многих лет»).
</a:t>
            </a:r>
            <a:endParaRPr lang="en-US" sz="77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эрозия почвы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причинно-следственная цепочка из школьного курса (природные факторы + действия человека).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17350"/>
            <a:ext cx="220800" cy="22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0516" y="1479100"/>
            <a:ext cx="204394" cy="297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29617"/>
            <a:ext cx="220800" cy="1962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39430"/>
            <a:ext cx="220800" cy="1766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 дороги меняют поверхность Земли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поверхность сильнее нагревается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Искусственные материалы быстрее прогреваются на солнце. Поэтому в городе нередко бывает заметно жарче, чем в местах с почвенно-растительным покровом.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хуже впитывается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почву «закрывают» покрытиями, дождевой воде труднее просачиваться вглубь. Может увеличиваться количество луж и подтоплений после осадков.
</a:t>
            </a:r>
            <a:endParaRPr lang="en-US" sz="1082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Насыпи и выемки меняют рельеф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дорог делают насыпи и выемки, иногда прокладывают тоннели. Такие работы перестраивают поверхность: водоотвод, уклоны и микрорельеф меняются.
</a:t>
            </a:r>
            <a:endParaRPr lang="en-US" sz="1119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естественной почвы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строительстве появляются фундаменты и искусственные площадки, а участок покрывают бетоном и асфальтом. В городе остаётся меньше места, где почва может «работать» как природный фильтр.
</a:t>
            </a:r>
            <a:endParaRPr lang="en-US" sz="102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процессы, связанные с деятельностью человека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рисков растёт там, где ведут шахтные работы, меняют направление и количество воды, а также снимают растительность на склонах.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показывает: наиболее опасны последствия для устойчивости поверхности и для состояния почв, поэтому контроль нужен на протяжении всего строительства и добычи.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примеров из школьных материалов по геоэкологии; точные частоты для диаграммы не приводятся, значения условные.
</a:t>
            </a:r>
            <a:endParaRPr lang="en-US" sz="996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 и восстановление земли после добычи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добычи полезных ископаемых на месте остаются карьеры, отвалы пустой породы и неровности рельефа. Верхний слой почвы часто повреждается или удаляется, поэтому территория теряет привычный для жизни облик.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Рекультивация возвращает земле пригодность: засыпают котлованы, выравнивают поверхность, наносят плодородный слой и затем высаживают растения. На слайде уместно сравнить виды «до — после — после восстановления».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литосферы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почву попадают бытовой мусор, нефтепродукты, удобрения, ядохимикаты и тяжёлые металлы — и это меняет состав грунта, его запах и микробы, которые участвуют в «работе» почвы.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снижает плодородие: растения хуже растут, а часть веществ может просачиваться глубже и попадать в грунтовые воды, ухудшая качество воды для людей и животных.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уязвимы территории рядом с заводами, автодорогами, свалками и местами аварий. Здесь риск проникновения загрязнителей в почву выше из‑за постоянных источников и нагрузок.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снизить вред, важно предотвращать разливы и утечки, правильно хранить химикаты, уменьшать объёмы отходов и своевременно очищать загрязнённые участки, не откладывая надолго.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1787143"/>
            <a:ext cx="4007700" cy="236336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уменьшить вред литосфере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практические способы охраны литосферы и ожидаемые результаты. В каждом случае цель одна: бережнее относиться к недрам и защитить почвы от разрушения и загрязнения.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предотвращения отходов, восстановления нарушенных земель и защиты почвых процессов уменьшает нагрузку на верхние слои литосферы и помогает сохранять её для будущего.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охране окружающей среды (обобщённо).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ресурсы литосферы люди используют чаще всего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использования зависит от региона и уровня развития промышленности, поэтому на диаграмме показан именно условный «вес» в жизни, а не точные объёмы добычи.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ресурсы, которые дают энергию и строительные материалы. Это подчёркивает, что защита почв и недр важна не только для природы, но и для хозяйства.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школьного курса; значения — условный учебный индекс (без привязки к конкретным статистическим объёмам).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8394" y="1484375"/>
            <a:ext cx="258563" cy="29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4325" y="1525085"/>
            <a:ext cx="267600" cy="2140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03994" y="1484375"/>
            <a:ext cx="258563" cy="295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5100" y="1498325"/>
            <a:ext cx="267600" cy="267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земель в разных природных зонах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70574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и север: опора на месторождения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пустынях и северных районах часто решающую роль играют месторождения в недрах Земли. Освоение территории неизбежно меняет почвы: дорожные насыпи и работы увеличивают нагрузку на растительность.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75790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Горы: дороги и добыча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прокладывают дороги, делают проходы и нередко добывают полезные ископаемые. Здесь особенно важно следить за устойчивостью склонов: при работах могут появляться оползни и осыпи.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25430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зоны: лесозаготовки и посёлки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лесных районах строят дороги и посёлки, а также вырубают лес. Когда растительный покров исчезает, почва хуже удерживает влагу и сильнее размывается, меняется местный рельеф.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308675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Степи: распашка полей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степных районах чаще распахивают большие поля и активно выращивают культуры. Это влияет на структуру почвы: она становится более уязвимой к ветру и ливням, поэтому важны меры против эрозии.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 к земле дома и в школе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привычки → уменьшение нагрузки на почвы вокруг дома и школы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сильного изменения литосферы человеком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города заметно перестраивают поверхность: строятся кварталы, меняются русла, появляются насыпи и выемки. В результате естественная почва во многих местах заменяется искусственными покрытиями.
</a:t>
            </a:r>
            <a:endParaRPr lang="en-US" sz="1031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Карьеры и шахты напрямую изменяют рельеф: образуются котлованы, отвалы и нарушается устойчивость участков. Поэтому рядом с горными работами особенно важны контроль стока воды и меры безопасности.
</a:t>
            </a:r>
            <a:endParaRPr lang="en-US" sz="1070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 сельскохозяйственные поля также меняют литосферу. В России это хорошо видно в районах Урала и Кузбасса, где ведётся добыча полезных ископаемых; в других странах крупные разработки тоже стали частью ландшафта.
</a:t>
            </a:r>
            <a:endParaRPr lang="en-US" sz="98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при разрушении почвы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важно понимать порядок событий: сначала теряется защита верхнего слоя, затем усиливаются размыв и выдувание, а уже потом страдает урожай и ландшафт становится «беднее».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неверный шаг в обращении с землёй может запустить долгую цепочку последствий. Это объясняет, почему охрана почв требует профилактики, а не только «ремонта» после ущерба.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охране почв; значения на оси — порядковые этапы процесса.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охрана литосферы важна для каждого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1426625" y="18208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даёт людям почвы для выращивания растений, полезные ископаемые для промышленности и строительные материалы для домов, школ и дорог, которыми мы пользуемся ежедневно.
</a:t>
            </a:r>
            <a:endParaRPr lang="en-US" sz="1155" dirty="0"/>
          </a:p>
        </p:txBody>
      </p:sp>
      <p:sp>
        <p:nvSpPr>
          <p:cNvPr id="12" name="Text 3"/>
          <p:cNvSpPr txBox="1"/>
          <p:nvPr/>
        </p:nvSpPr>
        <p:spPr>
          <a:xfrm>
            <a:off x="5029575" y="1827600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 рельеф восстанавливаются очень медленно: плодородный слой формируется годами. Поэтому повреждения земли трудно исправить быстро, особенно после сильной эрозии или выемок.
</a:t>
            </a:r>
            <a:endParaRPr lang="en-US" sz="1155" dirty="0"/>
          </a:p>
        </p:txBody>
      </p:sp>
      <p:sp>
        <p:nvSpPr>
          <p:cNvPr id="13" name="Text 4"/>
          <p:cNvSpPr txBox="1"/>
          <p:nvPr/>
        </p:nvSpPr>
        <p:spPr>
          <a:xfrm>
            <a:off x="50295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литосферы напрямую связано с будущим сельского хозяйства: чем меньше разрушена почва, тем стабильнее урожаи. Это влияет и на качество продуктов питания.
</a:t>
            </a:r>
            <a:endParaRPr lang="en-US" sz="1155" dirty="0"/>
          </a:p>
        </p:txBody>
      </p:sp>
      <p:sp>
        <p:nvSpPr>
          <p:cNvPr id="14" name="Text 5"/>
          <p:cNvSpPr txBox="1"/>
          <p:nvPr/>
        </p:nvSpPr>
        <p:spPr>
          <a:xfrm>
            <a:off x="14263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недрах и почвах важна для городов, транспорта и здоровья людей. Когда снижается загрязнение и укрепляются почвенные процессы, уменьшаются риски для жизни и хозяйства.
</a:t>
            </a:r>
            <a:endParaRPr lang="en-US" sz="115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50" y="626201"/>
            <a:ext cx="3927900" cy="38741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3087" y="2165750"/>
            <a:ext cx="318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зависит от литосферы каждый день: она даёт ресурсы, почвы и пространство для жизни. При этом деятельность людей меняет рельеф, почвы и недра, поэтому важны охрана, рекультивация и сокращение отходов.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74700" y="843225"/>
            <a:ext cx="33324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2026-05-13T00:10:49Z</dcterms:created>
  <dcterms:modified xsi:type="dcterms:W3CDTF">2026-05-13T00:10:49Z</dcterms:modified>
</cp:coreProperties>
</file>