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Неисчерпаемые ресурсы: общий обзор и основные направления темы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природные источники энергии, которые не иссякают при использовании.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истощаемых ресурсов к неисчерпаемым: исторический переход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эпоха опиралась на углеводороды, что вызвало экологические и климатические проблемы. Сейчас акцент смещён на возобновляемые ресурсы, играющие ключевую роль в устойчивом развитии.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неисчерпаемые ресурсы и их характеристики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служат солнечная, ветровая, гидроэнергия, а также геотермальные и приливные источники.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— долговечность, экологическая безопасность и возможность масштабного энергоснабжения населения и производства.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Неисчерпаемые ресурсы — это природные источники энергии, которые либо постоянно возобновляются, либо практически не истощаются при длительном использовании человеком.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0611"/>
            <a:ext cx="2060700" cy="19922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0827" y="2700466"/>
            <a:ext cx="2061000" cy="19925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1888" y="2700466"/>
            <a:ext cx="2061000" cy="199256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32944" y="2700466"/>
            <a:ext cx="2061000" cy="19925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неисчерпаемых ресурсов: разнообразие форм и особенностей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59649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поток электромагнитного излучения от Солнца, который можно преобразовывать в электричество и тепло. Солнечные панели и коллекторы широко применяются в быту и промышленности.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620776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энергия движения воздуха для приведения в действие ветряных турбин. Развивается как эффективный способ генерации электроэнергии в регионах с устойчивым ветровым режимом.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81836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Производится за счёт движения рек и водопадов, а также морских приливов. Водные электростанции обеспечивают значительную часть энергетики многих стран.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742893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Геотермальная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из внутреннего тепла Земли. Применяется для отопления и производства электричества в регионах с повышенной геотермальной активностью.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энергия: масштабы и способы использования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покрывает планету непрерывно и экологична, что стимулирует развитие новых технологий.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 солнечной энергии многократно превышает потребности человечества, что делает её ключевым ресурсом будущего.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агентство по возобновляемой энергии (IRENA), 2023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Ветровая энергия: распределение и динамика развития в мире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ветроэнергетики поддерживается технологическим прогрессом и расширением инфраструктуры.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мощности сосредоточены в Китае и США, прирост в 12% за десятилетие свидетельствует о высокой инвестиционной привлекательности.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ветроэнергетический совет (GWEC), 2023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Гидроэнергетика: примеры внедрения и экологические аспекты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гидроэлектростанции мира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 и станции в Китае и Канаде генерируют тысячи мегаватт энергии, обеспечивая стабильное снабжение электричеством крупных регионов.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и 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гидросооружений требует комплексных мер для сохранения водных экосистем и минимизации влияния на местные сообщества и флору.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Саяно-Шушенская ГЭС — крупнейшая в России, демонстрирует эффективность гидроэнергетики и необходимость экологического баланса в масштабных проектах.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Приливная и волновая энергия: инновации на берегах морей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Приливная станция Ла-Ранс во Франции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 мире крупная приливная электростанция мощностью 240 МВт, успешно работает с 1966 года, показывая долговечность и экономическую эффективность.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 Азии и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 и Шотландия активно исследуют и внедряют технологии для использования морских волн и приливов для устойчивой энергетики.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неисчерпаемых и исчерпаемых ресурсов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и ключевые отличия показывают преимущество возобновляемых источников в устойчивом развитии.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Неисчерпаемые ресурсы имеют ключевые преимущества по экологии и устойчивости при росте применения.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энергетическое агентство, 2023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Геотермальная энергия: пример неисчерпаемого ресурса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геотермальной энергетики включают низкие выбросы CO2 и стабильность генерации; ограничение — географическая привязка к вулканическим и тектонически активным зонам.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Геотермальная энергия выделяется из недр Земли, обеспечивая тепло и электричество. В Исландии 90% зданий отапливаются благодаря ей, что подтверждает эффективное применение в регионах с геотермальной активностью.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неисчерпаемых ресурсов: мировые и российские примеры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 на крышах Германии — эффективное использование энергии дня
</a:t>
            </a:r>
            <a:pPr algn="l" indent="0" marL="0">
              <a:lnSpc>
                <a:spcPct val="115000"/>
              </a:lnSpc>
              <a:buNone/>
            </a:pPr>
            <a:r>
              <a:rPr lang="en-US" sz="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установка солнечных панелей на жилых домах обеспечивает до половины дневного электропотребления. Это повышает энергоэффективность и снижает нагрузку на традиционные электросети, способствуя устойчивому развитию городов.
</a:t>
            </a:r>
            <a:endParaRPr lang="en-US" sz="891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Ветроэнергетические кластеры в Дании и российские инициативы
</a:t>
            </a:r>
            <a:pPr algn="l" indent="0" marL="0">
              <a:lnSpc>
                <a:spcPct val="115000"/>
              </a:lnSpc>
              <a:buNone/>
            </a:pPr>
            <a:r>
              <a:rPr lang="en-US" sz="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Датские ветроэнергетические парки покрывают около 40% национального энергобаланса. В России солнечные станции успешно работают в отдалённых районах, а ветровые установки поддерживают энергоснабжение сельских поселений, расширяя доступ к экологически чистой энергии.
</a:t>
            </a:r>
            <a:endParaRPr lang="en-US" sz="8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65028"/>
            <a:ext cx="4122000" cy="14911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неисчерпаемых ресурсов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аспектов неизчерпаемой энергии демонстрирует баланс её возможностей и ограничений для внедрения в энергетическую систему.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Неисчерпаемые ресурсы обеспечивают значительные экологические и экономические выгоды, однако требуют инвестиционных вложений и модернизации энергетических систем.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российских и международных энергетических агентств, 2023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успешно реализуются крупные солнечные проекты в Алтае и Ставропольском крае, а также ветропарки в Калмыкии и Крыму, развивающие региональную энергетику.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Геотермальные станции на Камчатке, например Мутновская ГЭС, демонстрируют потенциал ресурса. Государственные программы стимулируют развитие возобновляемых источников на 40% территории страны.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использования неисчерпаемых ресурсов в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тенденции использования неисчерпаемых ресурсов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в развитии ВИЭ — Китай, США, Германия и Индия — формируют более четверти мировых мощностей солнечной энергетики.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возобновляемых источников указывают на устойчивый переход мировой энергетики к экологичным технологиям.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энергетическое агентство (IEA), 2023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неисчерпаемых ресурсов на окружающую среду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 источники помогают уменьшить загрязнение воздуха, почвы и вод, обеспечивая более чистую среду обитания.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ВИЭ способствуют поддержанию биоразнообразия, снижая негативное влияние извлечения ископаемых ресурсов на экосистемы.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ВИЭ способствует снижению выбросов CO2: по прогнозам, к 2050 году это может уменьшить выбросы в энергетике на 70%.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ВИЭ предотвращает разрушение ландшафтов, которые обычно страдают при добыче традиционных энергоносителей.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вызовы внедрения неисчерпаемых ресурсов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Генерация энергии ветром и солнцем нестабильна из-за изменчивых погодных условий, что требует дополнительных систем хранения.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батареи и гидроаккумуляторы дороги и ограничены по ёмкости, что замедляет интеграцию ВИЭ в энергосистемы.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эффективной работы необходима модернизация сетей и внедрение «умных» технологий управления нагрузкой и балансировкой.
</a:t>
            </a:r>
            <a:endParaRPr lang="en-US" sz="11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04982"/>
            <a:ext cx="449100" cy="39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77909"/>
            <a:ext cx="449100" cy="39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14352"/>
            <a:ext cx="449100" cy="3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развития инноваций в сфере неисчерпаемых ресурсов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субсидии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строительства и эксплуатации объектов ВИЭ включает финансовые механизмы и стимулирует развитие отрасли.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капитал вкладывается в инновации, способствуя созданию новых энергетических разработок и расширению рынка.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профильных курсов и исследовательских центров формирует кадры для устойчивого энергетического сектора.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Локальное 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стимулирует производство компонентов ВИЭ на территории страны, снижая зависимость от импорта.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профессии и возможности карьеры в сфере неисчерпаемых ресурсов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солнечных и ветровых электростанций: создание и обслуживание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требует знаний электромеханики и энергетики. Специалисты обеспечивают эффективную работу и внедрение ВИЭ, что открывает перспективы в промышленности и инновациях.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Экологи-моделисты и специалисты по распределению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оценивают влияние ВИЭ на окружающую среду и разрабатывают решения для оптимального использования и хранения энергии в различных масштабах.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Проектировщики сетей и консультанты по устойчивому развитию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Ведут разработку интегрированных систем и обеспечивают переход предприятий и сообществ на экологически чистые источники с учётом новых экономических моделей.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молодежи в развитии устойчивого будущего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экологических проектах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 студенты активно вовлечены в природоохранные инициативы и стартапы, формируя компетенции в сфере ВИЭ.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специальностей зелёной 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образовательных учреждениях появляются программы, ориентированные на устойчивое развитие и инновационные технологии.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общественного запроса и новых бизнес-моделей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создает стартапы и развивает IT-решения, влияя на энергетическую политику и рынок экологичных технологий.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значение неисчерпаемых ресурсов для будущего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внедрение ВИЭ – основа экологической устойчивости, развития экономики и технологий. Инвестиции и активная роль молодёжи обеспечат инновационное и чистое энергетическое будущее общества.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2026-05-10T08:15:09Z</dcterms:created>
  <dcterms:modified xsi:type="dcterms:W3CDTF">2026-05-10T08:15:09Z</dcterms:modified>
</cp:coreProperties>
</file>