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непроизводственной сферы: как услуги формируют пространство жизни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организуют повседневную жизнь и меняют облик территорий.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географам важно изучать сферу услуг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услуги стали одним из главных двигателей экономики. География показывает, где они концентрируются, почему одни территории обеспечены лучше других и как это влияет на качество жизни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непроизводственной сферы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услуги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здравоохранение и социальная поддержка ориентированы на население и зависят от его численности, возрастной структуры и доступности учреждений.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41600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41600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обеспечивают перемещение людей, грузов и информации, связывая отдельные поселения в единую территориальную систему.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32963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и финансовые услуги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32963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страхование, консалтинг и IT обслуживают бизнес, поэтому тяготеют к крупным городам с высокой деловой активностью и кадрами.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культура, туризм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центры, музеи, театры и рекреационные объекты формируют пространство отдыха и потребления, усиливая притягательность территории.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быт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управление и бытовые услуги поддерживают повседневное функционирование общества, обеспечивая порядок, сервис и организационную устойчивость территории.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Многофункциональное пространство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мегаполисе рядом существуют университеты, торговые районы, медицинские комплексы и зоны досуга, поэтому город становится ядром территориальной организации услуг.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населения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живёт много людей, поэтому здесь есть устойчивый спрос на школы, больницы, магазины, транспорт и культурные учреждения.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деловая среда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Офисы, банки, фирмы и административные структуры создают вокруг себя сеть сервисов, необходимых для работы бизнеса и управления.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инфраструктура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узлы, дороги, связь и цифровые сети позволяют обслуживать большие потоки людей и поддерживать широкий набор услуг.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главный центр размещения услуг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сфера услуг объединяет массовую и специализированную занятость, поэтому её структура очень неоднородна.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в сфере услуг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занятость обычно связана с торговлей, транспортом и социальными услугами; именно они охватывают повседневные потребности большинства людей.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структуре занятости в сфере услуг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услуги выбирают территории по разным причинам: от спроса до природных ресурсов.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отраслей непроизводственной сферы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размещаются не случайно: каждая отрасль требует своего набора условий, поэтому пространство территории становится более специализированным.
</a:t>
            </a:r>
            <a:endParaRPr lang="en-US" sz="1196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сеть услуг на территории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спросом, размещением учреждений и ростом привлекательности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образуют базовую сеть образовательных услуг и обычно располагаются там, где проживает много семей и детей. Их доступность напрямую влияет на повседневную мобильность населения.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центры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организации нуждаются в квалифицированных кадрах, оборудовании и тесной связи с образованием и бизнесом. Поэтому они чаще возникают в столицах и сильных региональных центрах.
</a:t>
            </a:r>
            <a:endParaRPr lang="en-US" sz="876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Колледжи и вузы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Колледжи и университеты концентрируются в крупных городах, где легче собрать преподавателей, студентов и современную инфраструктуру. Такие центры усиливают миграцию молодёжи и повышают престиж территории.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капитал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 повышают уровень знаний, навыков и инновационного потенциала населения. Это делает территорию более конкурентоспособной и создаёт условия для долгосрочного развития.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 как элементы территориального развития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и география доступности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к центрам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Больницы, поликлиники и диагностические центры чаще размещаются в густонаселённых районах, где можно обслуживать больше людей и эффективнее использовать медицинское оборудование.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сокращения неравенства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Выездная медицина, санитарная авиация, телемедицина и фельдшерско-акушерские пункты помогают приблизить помощь к населению и снизить территориальные различия.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транспортной сети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медицины зависит не только от числа учреждений, но и от дорог, общественного транспорта и возможности быстро добраться до помощи в экстренной ситуации.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городом и селом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спектр медицинских услуг шире, а расстояние до специалистов меньше. В удалённых районах помощь часто требует больше времени и затрат на дорогу.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общественное питание и потребительский рынок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и плотность покупателей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предприятия стремятся туда, где живёт и ежедневно перемещается много людей. Чем выше плотность покупателей, тем устойчивее работа магазинов и предприятий питания.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интернет-торговли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Онлайн-покупки усилили значение логистики: теперь всё важнее становятся склады, пункты выдачи и службы доставки, а не только сам магазин у дома.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Платёжеспособный рынок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торговли важен не только объём населения, но и уровень доходов. Именно он определяет ассортимент, формат магазинов и развитие сервиса.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потоки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торговые центры, склады и базы часто размещаются у автомагистралей, железных дорог и на окраинах городов, чтобы удобнее принимать и распределять товары.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распределение потоков особенно влияют климат, транспортная связанность и разнообразие рекреационных и культурных ресурсов.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мирового туризма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регионы с развитой инфраструктурой и привлекательными природными условиями; при этом внутренний и экологический туризм постепенно усиливаются.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UN Tourism и региональным обзорам международного туризма, 2023–2024
</a:t>
            </a:r>
            <a:endParaRPr lang="en-US" sz="9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и связь сокращают расстояния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 которому ведут рельсы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узел связывает центр с пригородами, соседними городами и промышленными районами. Именно через такие точки население получает доступ к школам, больницам, магазинам и культурным учреждениям, расположенным далеко от места проживания.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связь и новые маршруты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транспортная развязка уже не существует отдельно от связи и интернета. Онлайн-карты, электронные билеты и дистанционные сервисы помогают быстрее планировать поездки, а также делают услуги доступнее для жителей удалённых районов.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 как ворота региона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аэропорт делает территорию заметной не только внутри страны, но и на международных направлениях. Рядом с ним возникают гостиницы, офисы, складские зоны и сервисы, обслуживающие пассажиров, бизнес и туристов.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доступность услуг в зависимости от типа территории и плотности населения.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 по обеспеченности услугами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плотность населения и дальше основные центры, тем беднее набор услуг и дольше путь к ним.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материалам школьной географии и региональной статистики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и деловые услуги в крупнейших центрах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в деловых ядрах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страховые компании и консалтинг тяготеют к центральным районам крупных городов, где сосредоточены офисы, клиенты и управленческие решения. Такая близость снижает издержки на коммуникацию и ускоряет сделки.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и информация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финансовых и деловых услуг особенно важны квалифицированные специалисты, доступ к аналитике и постоянный поток информации. Поэтому рядом с ними развиваются бизнес-центры, коворкинги и IT-компании.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связи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легче включаются в национальные и мировые экономические потоки благодаря аэропортам, магистралям и устойчивым цифровым каналам связи. Это делает их узлами управления капиталом и услугами.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территорию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центры усиливают экономическую роль города и повышают его привлекательность для инвестиций. Вокруг них растут офисные кварталы, транспортная инфраструктура и сервисы для бизнеса и 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территория выбирает свою сервисную специализацию
</a:t>
            </a:r>
            <a:endParaRPr lang="en-US" sz="219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факторов, определяющих преобладающие виды услуг на 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Непроизводственная сфера России: пространственные различия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 центры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Санкт-Петербург концентрируют крупнейшие массивы образовательных, медицинских, финансовых и культурных услуг. Здесь выше плотность населения, больше доходы и сильнее транспортные связи с другими регионами.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страны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европейской части России сеть учреждений обычно гуще, чем на востоке страны. Это связано с более плотным расселением, давней историей освоения и развитой системой дорог и городов.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Дальний Восток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огромных пространствах Сибири и Дальнего Востока расстояния между центрами обслуживания больше, а доступ к услугам сложнее. Из-за разреженного населения учреждения располагаются реже и концентрируются в узлах расселения.
</a:t>
            </a:r>
            <a:endParaRPr lang="en-US" sz="888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столицы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Областные и республиканские центры формируют второй уровень обеспеченности услугами. Они обслуживают не только собственных жителей, но и прилегающие территории, где выбор учреждений заметно ограничен.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уменьшают значение расстояния, но усиливают роль связи, серверной инфраструктуры и быстрой доставки.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услуг и изменение географии спроса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цифровых сервисов расширяет выбор вне крупных центров, однако полностью не отменяет значение транспорта и городской инфраструктуры.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динамика на основе общих тенденций цифровизации услуг, 2019–2024
</a:t>
            </a:r>
            <a:endParaRPr lang="en-US" sz="9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неравенство доступа к услугам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Территориальный разрыв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учреждения размещены густо, а в малых населённых пунктах многие услуги приходится искать далеко от дома. Это создаёт разницу в повседневных возможностях жителей.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инфраструктура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дорог, сетей связи и современных зданий обходится особенно дорого там, где население редкое и расстояния велики. Поэтому развитие услуг идёт медленнее и требует поддержки государства.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кадров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и малых городах сложнее привлечь врачей, учителей, работников культуры и специалистов сервиса. Нехватка кадров ограничивает качество и разнообразие услуг.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центров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притягивают пациентов, студентов, покупателей и клиентов из соседних районов. Из-за этого растёт нагрузка на транспорт, школы, больницы и культурные учреждения.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природа, культура и отдых формируют пространство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 у моря и гор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Курортные территории возникают там, где природные условия сами становятся главным ресурсом: мягкий климат, море, горный воздух или минеральные воды. Рядом быстро развиваются гостиницы, санатории, набережные и маршруты для отдыхающих.
</a:t>
            </a:r>
            <a:endParaRPr lang="en-US" sz="1092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город как музей под открытым небом
</a:t>
            </a:r>
            <a:endParaRPr lang="en-US" sz="1241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исторических городах туристов привлекают архитектура, музеи, театры и памятники разных эпох. Здесь особенно заметна связь культурного наследия с транспортной доступностью, поскольку именно она определяет поток посетителей.
</a:t>
            </a:r>
            <a:endParaRPr lang="en-US" sz="10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показывают, насколько территория удобна для жизни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Непроизводственная сфера делает пространство обжитым: чем она развитее и доступнее, тем выше качество жизни, привлекательность территории и её шансы на дальнейший экономический рост.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2026-06-03T01:28:54Z</dcterms:created>
  <dcterms:modified xsi:type="dcterms:W3CDTF">2026-06-03T01:28:54Z</dcterms:modified>
</cp:coreProperties>
</file>