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и многочлены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Осваиваем запись выражений и правила действий с ними.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выражения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выражения окружают нас в формулах, задачах на периметр, площадь и движение. Чтобы уверенно работать с ними, нужно различать коэффициент, буквенную часть и степень.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3581802" y="1200092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член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7x и 3a2b состоят из одного члена, поэтому это одночлены. Здесь нет сложения и вычитания внутри записи, только умножение чисел и букв.
</a:t>
            </a:r>
            <a:endParaRPr lang="en-US" sz="1247" dirty="0"/>
          </a:p>
        </p:txBody>
      </p:sp>
      <p:sp>
        <p:nvSpPr>
          <p:cNvPr id="12" name="Text 2"/>
          <p:cNvSpPr txBox="1"/>
          <p:nvPr/>
        </p:nvSpPr>
        <p:spPr>
          <a:xfrm>
            <a:off x="3581802" y="1939555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x+5, 4m−2n и 6y2−y+1 содержат несколько членов, соединённых знаками + или −. Такие выражения относятся к многочленам и читаются по частям.
</a:t>
            </a:r>
            <a:endParaRPr lang="en-US" sz="1247" dirty="0"/>
          </a:p>
        </p:txBody>
      </p:sp>
      <p:sp>
        <p:nvSpPr>
          <p:cNvPr id="13" name="Text 3"/>
          <p:cNvSpPr txBox="1"/>
          <p:nvPr/>
        </p:nvSpPr>
        <p:spPr>
          <a:xfrm>
            <a:off x="3581802" y="2679020"/>
            <a:ext cx="5089772" cy="5809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одночлене важны коэффициент и буквенная часть. В многочлене нужно ещё видеть отдельные члены и уметь находить их по знакам.
</a:t>
            </a:r>
            <a:endParaRPr lang="en-US" sz="1247" dirty="0"/>
          </a:p>
        </p:txBody>
      </p:sp>
      <p:sp>
        <p:nvSpPr>
          <p:cNvPr id="14" name="Text 4"/>
          <p:cNvSpPr txBox="1"/>
          <p:nvPr/>
        </p:nvSpPr>
        <p:spPr>
          <a:xfrm>
            <a:off x="3581802" y="3418461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подходит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внутри записи есть деление на букву или корень, её пока не относят ни к одночленам, ни к многочленам в школьном смысле.
</a:t>
            </a:r>
            <a:endParaRPr lang="en-US" sz="1247" dirty="0"/>
          </a:p>
        </p:txBody>
      </p:sp>
      <p:sp>
        <p:nvSpPr>
          <p:cNvPr id="15" name="Text 5"/>
          <p:cNvSpPr txBox="1"/>
          <p:nvPr/>
        </p:nvSpPr>
        <p:spPr>
          <a:xfrm>
            <a:off x="3581802" y="4157873"/>
            <a:ext cx="5089772" cy="580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распознавать выражения, сначала смотри, сколько в них частей, а потом проверяй, есть ли только умножение или ещё сложение.
</a:t>
            </a:r>
            <a:endParaRPr lang="en-US" sz="1247" dirty="0"/>
          </a:p>
        </p:txBody>
      </p:sp>
      <p:sp>
        <p:nvSpPr>
          <p:cNvPr id="16" name="Text 6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алгебраических выражений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одночлен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 — это произведение числа и буквенных множителей, где внутри нет сложения и вычитания. Запись может состоять даже только из одного числа.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и буквы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одночлене 5×2y число 5 называется коэффициентом, а x2y — буквенной частью. Коэффициент показывает числовой множитель перед буквами.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как одночлен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само по себе тоже считается одночленом: например, 8 или −3. В таком случае буквенная часть отсутствует, но запись остаётся одночленом.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одночлена бывает степень 0, 1, 2 и выше. Она зависит от показателей степеней букв, которые входят в буквенную часть.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 одночлена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стандартном виде сначала записывают коэффициент, затем буквенную часть. Такой порядок делает выражение понятным и помогает сравнивать одночлены без лишних перестановок.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Упорядочивание букв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располагают в алфавитном порядке, а одинаковые множители объединяют в степени. Например, 3xxy превращается в 3×2y, потому что x повторяется дважды.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множителей несколько, повторяющиеся буквы не оставляют отдельно. Запись −2aba нужно сократить до −2a2b, чтобы она стала короче и аккуратнее.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порядок букв мешает вычислениям и сравнению. Стандартный вид нужен для быстрой проверки, упрощения выражений и дальнейших действий с одночленами.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одночлена показывает, сколько раз перемножены буквенные множители в записи.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обозначают один одночленный член в записи.
</a:t>
            </a:r>
            <a:endParaRPr lang="en-US" sz="5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умножения одночленов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получить произведение одночленов по шагам.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одночленов: примеры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667939" y="1180280"/>
            <a:ext cx="5132759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3a2b · 4ab3: сначала перемножаем числа 3 и 4, получаем 12. Затем объединяем одинаковые буквы: a2·a = a3, b·b3 = b4. Итог: 12a3b4.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667939" y="3148931"/>
            <a:ext cx="5132759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−2x · 7×2: коэффициенты дают −14, а степени x складываются: x · x2 = x3. Поэтому ответ записывается как −14×3, без лишних множителей.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Закрепление: проверь себя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первый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5m2n · 2mn3 = 10m3n4. Здесь важно отдельно перемножить коэффициенты и затем сложить показатели одинаковых букв: m2·m = m3, n·n3 = n4.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10nm3n3 неверна: буквы не собраны в стандартном виде, а показатели повторяющихся букв не объединены. Сначала порядок, потом проверка степеней.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второй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8x · −3×2y = −24×3y. Знак произведения отрицательный, потому что один множитель отрицателен. Буква x получает показатель 3, а y остаётся без степени.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понимать, что запись строится из нескольких одночленов, соединённых знаками сложения или вычитания.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записи достаточно, чтобы показать несколько частей выражения.
</a:t>
            </a:r>
            <a:endParaRPr lang="en-US" sz="5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85703"/>
            <a:ext cx="4164900" cy="132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многочлена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члена многочлена есть свой знак и коэффициент, а буквенная часть может быть пустой у 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структуре видно, что многочлен разбивается на отдельные одночлены, а числовой член тоже считается полноценным членом.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примеры из школьной алгебры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стандартной записи члены многочлена располагают по убыванию степени, поэтому выражение легче сравнивать и упрощать.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приведения многочлена к стандартному виду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5x²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первым в приведённом примере, потому что имеет наибольшую степень.
</a:t>
            </a:r>
            <a:endParaRPr lang="en-US" sz="5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многочлена определяется по самому «тяжёлому» члену после упорядочивания выражения; именно он задаёт общий порядок.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алгебры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степень многочлена 7a²b+3ab⁴, потому что наибольшая сумма показателей у второго члена.
</a:t>
            </a:r>
            <a:endParaRPr lang="en-US" sz="5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подобных и неподобных членов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показано, что подобные члены можно объединять только тогда, когда буквенная часть совпадает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буквенной части позволяет складывать только коэффициенты; различие в показателях делает члены непохожими.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приведения подобных членов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 — один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выражении 4x+7x−2x выделяют одинаковые члены. Затем складывают коэффициенты: 4+7−2, после чего сохраняют общую буквенную часть x. Получается 9x — коротко и без лишних действий.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члены — разные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примере 6a²−3a+5−2a²+a−1 сначала группируют пары одинаковых членов. После этого отдельно работают с квадратами, буквами a и числами, не смешивая разные части выражения.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приводить выражения к простому виду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581794" y="1275925"/>
            <a:ext cx="5089772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по шагам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многочленов скобки убирают сразу, а затем соединяют подобные члены. Это удобно, когда в обоих выражениях есть одинаковые степени и одинаковые буквенные части.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3581794" y="3112475"/>
            <a:ext cx="5089772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знак перед вторым многочленом меняет каждый его член. Если пропустить этот шаг, легко получить неверный ответ, даже когда дальнейшие вычисления выполнены правильно.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действия с многочленами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умножать многочлен на одночлен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член многочлена умножается на одночлен отдельно, затем результат приводится к стандартному виду.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умножать многочлен на многочлен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последовательном перемножении всех членов двух скобок и последующем объединении одинаковых членов.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537" y="1503496"/>
            <a:ext cx="310200" cy="31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13718" y="1499146"/>
            <a:ext cx="279038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приёмы упрощения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Стандартный вид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переписывают выражение в стандартном виде: так проще увидеть одинаковые члены и порядок степеней. Этот шаг помогает избежать путаницы при дальнейших преобразованиях.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со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раскрывают аккуратно, учитывая знак перед ними. Именно здесь чаще всего появляются ошибки, поэтому важно следить за каждым членом отдельно.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одинаковые буквенные части, их объединяют. Складывают только коэффициенты, а буквенную часть оставляют без изменений, чтобы не нарушить смысл записи.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полезно проверить, не осталось ли лишних членов и правильно ли записаны знаки. Такая проверка экономит время и помогает быстро заметить неточность.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стоит унести с собой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Одночлены и многочлены становятся удобным языком алгебры, когда вы умеете приводить их к стандартному виду, находить степень, объединять подобные члены и аккуратно раскрывать скобки.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2026-07-25T09:06:20Z</dcterms:created>
  <dcterms:modified xsi:type="dcterms:W3CDTF">2026-07-25T09:06:20Z</dcterms:modified>
</cp:coreProperties>
</file>