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неравенство и территориальная 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пространство влияет на доходы, услуги и возможности людей?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региональные различия — ключевая тема географии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географии важно видеть, как природа, история, экономика и общество формируют контрасты между территориями. Именно поэтому в России так заметны различия между мегаполисами, промышленными центрами, сырьевыми районами и сельской местностью.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региональное неравенство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отличаются по экономической базе, доходам жителей и качеству социальной среды. Эти различия отражают не только богатство территории, но и её способность обеспечивать устойчивую занятость и услуги.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1258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Измеряемые показатели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неравенстве судят по валовому региональному продукту, зарплатам, бедности, безработице, продолжительности жизни и обеспеченности инфраструктурой. Такие данные позволяют сравнивать территории без субъективных оценок.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093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базовым благам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справедливость дополняет экономические индикаторы вопросом равного доступа к школе, больнице, транспорту, связи и культурным ресурсам. Именно это определяет реальные жизненные возможности человека.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1864524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 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регионами проявляется не только в статистике, но и в ежедневном опыте людей: в расстоянии до услуг, выборе профессий, стоимости поездок и перспективах для молодёжи.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45313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неравенство всегда связано с территорией: положением региона, плотностью населения, транспортной доступностью и особенностями хозяйственной специализации. Поэтому оно изучается именно географией.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центром и периферией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Гистограмма показывает не только экономический разрыв, но и различия в доступности повседневных услуг и кадровых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сравнительной оценки региональных различий; для урока географии, 2025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территория от крупных агломераций, тем чаще снижаются доходы и качество инфраструктуры.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контрасты на карте страны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регионы тянутся к узлам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ярче всего выделяются территории, где сходятся транспортные потоки, управленческие функции и крупные рынки труда. Здесь легче концентрируются инвестиции, услуги и рабочие места, поэтому такие зоны выглядят более устойчивыми и привлекательными.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и индустриальные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районы выигрывают за счёт добычи ресурсов или мощной промышленной базы. Однако их благополучие часто зависит от одной специализации, поэтому на карте они могут соседствовать с богатыми городами и уязвимыми моногородами.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Периферия и удалённые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и восточные районы, а также депопулирующая сельская местность нередко оказываются в слабой позиции. Дороги, услуги и рабочие места здесь распределены реже, а расстояния до центров значительно больше, чем в европейской части страны.
</a:t>
            </a:r>
            <a:endParaRPr lang="en-US" sz="11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каким показателям виден разрыв между регионами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типов территорий показывает, что неравенство проявляется одновременно в доходах, социальной сфере и транспортной связанности.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типичных региональных профилей; 2025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заметен не по одному признаку, а сразу по нескольким: чем слабее инфраструктура и доступ к услугам, тем ниже качество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причины неравенства территорий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индустриализация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получили заводы, вузы, научные центры и управленческие функции. Это создало долгосрочное преимущество для тех территорий, где уже были кадры, транспорт и капитал.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населённые пункты стали зависеть от одного предприятия или отрасли. Такая специализация обеспечивала занятость, но делала территории уязвимыми при изменении экономических условий.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Реформы, приватизация и различия в стартовых возможностях усилили контрасты между регионами. Там, где была сильная база, адаптация прошла легче, а слабые территории потеряли часть ресурсов и 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территориальная несправедливость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замкнутый круг, в котором слабая инфраструктура усиливает отставание территории.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69710"/>
            <a:ext cx="601500" cy="48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42833"/>
            <a:ext cx="600600" cy="5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для жителей регионов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выбора профессий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слабых территориях рынок труда обычно уже, чем в крупных центрах. Молодёжи сложнее найти работу по интересам и квалификации, поэтому часть выпускников ориентируется на переезд.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врачу и диагностике часто требует долгой поездки в районный или областной центр. Это увеличивает временные и финансовые затраты семьи и делает помощь менее своевременной.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малых городах и сельской местности люди сильнее зависят от личного транспорта или редкого общественного сообщения. Из-за этого обычные поездки за услугами становятся заметной нагрузкой.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населения как реакция на неравенство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миграционные решения особенно влияют вузы, медицина, зарплаты и транспортная связность, а не только размер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типичным миграционным тенденциям; 2019–2023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центры усиливают притяжение населения, а слабые территории быстрее теряют молодёжь и трудовой потенциал.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как основа равных возможностей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маршруты общественного транспорта и транспортные узлы сокращают расстояния между людьми и услугами. Когда до школы, больницы или работы можно добраться быстро, территория становится удобнее для жизни и развития.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образованию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дополнительные образовательные площадки позволяют детям учиться рядом с домом, не теряя времени на долгие поездки. Это особенно важно для небольших населённых пунктов, где выбор учреждений ограничен.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Фельдшерско-акушерский пункт, амбулатория или поликлиника обеспечивают своевременную помощь и снижают риски для здоровья. Чем ближе первичная медицинская помощь, тем меньше зависимость жителей от удалённых центров.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связь и интернет дают возможность учиться, работать, получать государственные услуги и быть включённым в общественную жизнь без переезда. Цифровая инфраструктура особенно важна для удалённых и сельских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региональной политики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эффективны меры, которые не только перераспределяют ресурсы, но и создают условия для устойчивого экономического роста на местах.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меры помогают сокращать территориальные различия и какой эффект они дают на практике.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географии; обобщение мер региональной политики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опыт снижения территориальных различий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122981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опыт показывает: простого перераспределения денег недостаточно. Устойчивый результат появляется тогда, когда вместе с поддержкой строятся дороги, развиваются учреждения и возникают рабочие места, закрепляющие людей на территории.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ЕС региональная политика строится на фондах выравнивания и крупных инфраструктурных проектах. Поддержка направляется в менее развитые территории, чтобы улучшить связанность, повысить доступ к рынкам и сократить разрыв в уровне жизни.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Южная Корея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странах важны сильные региональные университеты, децентрализация услуг и развитие местных центров притяжения. Такой подход помогает удерживать молодёжь, формировать кадры и создавать собственные точки роста вне столицы.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дают наибольший эффект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устойчивый результат даёт не одна мера, а сочетание инфраструктурных, социальных и экономических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Экспертное обобщение по материалам региональной политики и школьного курса географии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создают транспорт, образование и медицина: именно они одновременно снижают издержки жизни и расширяют доступ к занятости.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местного самоуправления и участия жителей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местных проблем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Муниципалитеты лучше других видят, где не хватает освещения, ремонта дорог, школьных маршрутов, водоснабжения или общественных пространств. Поэтому местный уровень управления особенно важен для точного распределения ресурсов.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Инициативное бюджетирование, общественные советы и опросы помогают жителям влиять на выбор проектов. Когда решения принимаются с учётом реальных запросов, снижается риск формальных мероприятий без заметного улучшения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10025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географии особенно важно понимать, что качество территории меняется не абстрактно, а через конкретные управленческие решения. От них зависит, станет ли район удобнее, безопаснее и привлекательнее для 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более справедливому развитию территории
</a:t>
            </a:r>
            <a:pPr algn="l" indent="0" marL="0">
              <a:lnSpc>
                <a:spcPct val="8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анализе региональных различий, выборе приоритетов и постоянной оценке результатов поддержки.
</a:t>
            </a:r>
            <a:endParaRPr lang="en-US" sz="27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село: разные формы уязвимости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растёт быстрее дорог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крупном городе возможностей много, но нагрузка на транспорт, жильё и коммунальные сети тоже велика. Жителям приходится дольше стоять в пробках и платить больше за пространство, которое становится дефицитным ресурсом.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на расстоянии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главная трудность часто связана не с дефицитом событий, а с удалённостью базовых сервисов. До поликлиники, школы или административного центра нужно ехать, а это требует времени, денег и транспорта.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риски — общая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 сельская уязвимость имеют разные формы, но обе связаны с территориальной организацией жизни. В одном случае людей подводит перегрузка, в другом — нехватка доступности, и обе ситуации ограничивают качество повседневности.
</a:t>
            </a:r>
            <a:endParaRPr lang="en-US" sz="10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справедливого развития региона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справедливость территории связана не только с доходами, но и с доступностью повседневных услуг.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географии; обобщение показателей качества жизни территорий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Справедливое развитие измеряется через реальные условия жизни: близость услуг, цифровую доступность, занятость и качество среды, а не только через денежные показатели.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сокращать разрыв в долгосрочной перспективе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становится устойчивее, когда в ней развиваются разные отрасли, а не один источник дохода. Это снижает зависимость от сырья или одного предприятия и создаёт больше возможностей для занятости.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1258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предпринимателей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Местный бизнес формирует рабочие места, услуги и налоговую базу. Если предприниматели получают доступ к финансированию, инфраструктуре и рынкам сбыта, регион быстрее создаёт собственные точки роста.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093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школы и кадры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образование помогает удерживать молодёжь и готовить специалистов для местной экономики. Чем выше уровень школы и колледжей, тем больше шансов, что выпускники останутся работать в своём регионе.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1864524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Доступная медицина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жители могут быстро получить медицинскую помощь и пользоваться цифровыми сервисами, территория становится более комфортной и менее изолированной. Это особенно важно для удалённых районов и малых городов.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45313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связанность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дороги, общественный транспорт и межрегиональные маршруты связывают людей с работой, учёбой и услугами. Такая связанность снижает периферийность и помогает территории выдерживать кризисы.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Справедливое развитие начинается с равного доступа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справедливость не делает все территории одинаковыми, но помогает каждому месту развиваться по своим возможностям. Когда базовые блага доступны всем, страна становится устойчивее и сильнее.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2026-06-03T06:03:10Z</dcterms:created>
  <dcterms:modified xsi:type="dcterms:W3CDTF">2026-06-03T06:03:10Z</dcterms:modified>
</cp:coreProperties>
</file>