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Perfect: завершённое действие к будущему моменту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срок, а не процесс, помогает Future Perfect.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Future Perfect в 9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точно говорить о результате к сроку и не путать его с другими будущими формами. Оно часто встречается в заданиях про планы, дедлайны, проекты и прогнозы.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Future Perfect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положительном предложении используется схема will have + третья форма глагола. Например: I will have finished. Эта модель одинакова для всех лиц и чисел.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частица not ставится после will: I will not have finished. В разговорной речи часто используют сокращение won’t have finished, но порядок слов остаётся тем же.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will выходит в начало предложения: Will I have finished? После have снова стоит V3, поэтому форма глагола не меняется даже в вопросе.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 всегда нужна третья форма: finished, done, written, gone, seen. Это обязательный признак Future Perfect, который нельзя заменять обычной формой глагола.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V3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61046"/>
            <a:ext cx="4225529" cy="19946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Future Perfect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порядок слов в утвердительной, отрицательной и вопросительной форме, но сохраняются will, have и третья форма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формах ключевыми остаются will, have и V3; меняется только порядок слов и наличие not.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образования Future Perfect в английской грамматике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Future Perfect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конкретному сроку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by 5 p.m., by Monday и by tomorrow указывают на момент, к которому действие уже должно быть завершено. Они сразу подсказывают, что нужен Future Perfect.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by the end of the week и by the end of the month показывают конечную точку периода. В таких случаях важно не начало действия, а готовый результат к финалу.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другого события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by the time you come связывает два будущих события. Одно действие завершится раньше другого, поэтому речь идёт именно о результате к определённому моменту.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указанного времени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before dinner тоже обозначает срок, до которого действие будет закончено. Такие маркеры особенно полезны, когда нужно быстро узнать Future Perfect в предложении.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памяти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чёткий дедлайн или крайний момент, обычно нужно искать Future Perfect. На картинке это удобно показать через часы или календарь с выделенной датой.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будущих времён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различаются не временем как таковым, а тем, что именно важно в сообщении: сам факт, действие в процессе или уже готовый итог.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выбирают, когда главным становится результат к определённому моменту, а не само действие.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школьной грамматике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Future Perfect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завершается раньше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важно, что действие закончится до этого момента. Future Perfect подчёркивает, что к сроку работа уже будет сделана, а не просто будет идти.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срок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появляется будущий момент: by Friday, by the end of the lesson, by next year. Именно он задаёт точку, к которой нужно прийти.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Виден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фраза сообщает о результате: проект готов, ответы проверены, материал изучен. Такое употребление особенно удобно для планов, дедлайнов и аккуратных прогнозов.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нужен ли Future Perfect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срок, завершённость и важность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335" y="1453800"/>
            <a:ext cx="3977279" cy="3069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Future Perfect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have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забыть слово have после will. Неправильно: will finished. Правильно: will have finished. Без have форма времени становится неверной.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будущего срока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нельзя употреблять, если в предложении нет точки отсчёта в будущем. Фразы вроде by the time без результата или дедлайна не дают нужного значения времени.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маркерами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смешивают by и before или ставят их без смысла. Важно помнить: эти слова показывают срок, к которому действие уже завершится, а не просто любое будущее.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глагола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 нельзя ставить обычную форму глагола. Ошибка выглядит так: will have finish. Нужно использовать третью форму: will have finished, will have written, will have done.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485" y="1599680"/>
            <a:ext cx="411836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временных маркеров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маркеры помогают узнать Future Perfect и понять, к какому моменту действие должно быть завершено.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маркеры обозначают крайний срок, поэтому в предложении важен уже готовый результат к этому моменту.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употребления Future Perfect в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недели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чтение книги будет завершено. Событие подаётся как итог, который наступит раньше обозначенной точки.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3 часов дня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моменту работа над тестом уже будет закончена. Важен не сам процесс, а готовый результат до указанного срока.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следующему месяцу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сроку класс подготовит проект. Future Perfect показывает, что подготовка завершится заранее, а результат будет готов.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прозвенит звонок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моменту учитель уже проверит несколько тетрадей. Срок в будущем помогает увидеть завершённое действие как факт.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предложения в Future Perfect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опорный элемент схемы — третья форма глагола: именно она показывает завершённость действия к будущему моменту.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остаётся стабильной: меняется только смысловое наполнение, а порядок ключевых элементов помогает быстро распознать время.
</a:t>
            </a:r>
            <a:endParaRPr lang="en-US" sz="138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Future Perfect по школьной грамматике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вопросы в Future Perfect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частица not стоит сразу после will: will not have finished. Сокращённая форма won’t have finished употребляется чаще в разговорной речи и сохраняет тот же смысл.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через not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заменять have обычным глаголом или использовать форму без третьего вида. В Future Perfect сохраняются will, have и V3, даже если меняется лицо или число.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менять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вопросы отвечают кратко: Yes, they will. No, they won’t. Такие ответы помогают не повторять всё предложение, но подтверждают или опровергают завершённость действия к сроку.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will выносится на первое место: Will they have completed the task? Остальные элементы сохраняют порядок have + V3, поэтому легко узнать знакомую модель времени.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will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в прогнозах и новостях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к лету будет готов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о городе Future Perfect часто помогает показать ожидаемый итог работ. К лету мост уже будет отремонтирован, поэтому читатель сразу понимает срок завершения. Такая форма делает сообщение точным и понятным.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переходят на цифровые учебники
</a:t>
            </a:r>
            <a:pPr algn="ctr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о будущем нередко описывают результат к определённому году. К 2030 году многие школы уже будут использовать цифровые учебники, и это подчёркивает не процесс перехода, а его завершённый итог.
</a:t>
            </a:r>
            <a:endParaRPr lang="en-US" sz="94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спортцентр откроется вовремя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о развитии города Future Perfect помогает связать событие с датой. К концу года в городе уже будет открыт новый спортивный центр, и новость звучит как подтверждённый ожидаемый результат.
</a:t>
            </a:r>
            <a:endParaRPr lang="en-US" sz="9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61046"/>
            <a:ext cx="4225529" cy="19946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и его смысл по-русски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английская форма передаёт идею уже завершённого действия к будущему сроку.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перевод подчёркивает результат к сроку: к тому времени действие уже будет завершено.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модели Future Perfect из школьного курса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предложения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Future Perfect по четырём признакам: will, have, V3 и выражению будущего срока.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1801" y="1779938"/>
            <a:ext cx="575777" cy="6580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 с разными глаголами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noon, she will have done her homework. В этом примере видно, что к обозначенному времени задание уже будет полностью выполнено.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проекта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Friday, they will have built the model. Future Perfect помогает показать готовый результат заранее, а не сам процесс сборки.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пополнится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next year, I will have learned 500 words. Здесь важно, что к будущему моменту знание уже будет накоплено и закреплено.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начнётся раньше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the time you arrive, the movie will have started. Форма показывает действие, которое завершится до другого события в будущем.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 будет готов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the end of the month, our team will have completed the poster. Пример подчёркивает результат к сроку и подходит для школьного проекта.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Future Perfect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срок, итог и завершённость, это сильный сигнал Future Perfect.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работают вместе: без будущей точки отсчёта и результата это время определить гораздо сложнее.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Future Perfect по материалам школьного курса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Future Perfect для школьного изучения английского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срок, тем легче увидеть завершённое действие к будущему моменту и отличить Future Perfect от других времён.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маркера помогают узнать это время: by, before и by the time.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Perfect: время результата к сроку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помогает говорить о будущем точно и по делу: к указанному моменту действие уже будет завершено. Это полезно в учёбе, проектах и прогнозах, где важен результат.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2026-05-31T11:24:21Z</dcterms:created>
  <dcterms:modified xsi:type="dcterms:W3CDTF">2026-05-31T11:24:21Z</dcterms:modified>
</cp:coreProperties>
</file>