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«Светлана» В. А. Жуковского: баллада о надежде, страхе и чудесном спасении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любви, страха и победы веры в знаменитой балладе Жуковского.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русская литература особенно интересовалась тайной, народными обычаями и сильными чувствами. «Светлана» стала ярким примером баллады, где мрачный сюжет получает светлое, нравственное завершение.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Романтизм, баллада и русский литературный путь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строится как напряжённый рассказ с быстрым развитием событий. В «Светлане» действие не замедляется: ожидание, сон и пробуждение сменяют друг друга почти без пауз.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важны тайна, фантастика и тревожная атмосфера. У Жуковского это проявляется в святочном гадании, метели, мрачном храме и пугающем сне, который кажется предсказанием.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особенно заметен романтический конфликт между страхом и надеждой. Реальный мир и мир видения постоянно соприкасаются, а финал помогает увидеть нравственный смысл истории.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баллады и его признаки в произведении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Светланы как центральной героини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и вера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Светлана показана как добрая и искренняя девушка, умеющая любить и ждать. Её чувство не громкое, но очень глубокое, поэтому образ вызывает доверие и сочувствие.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сила раскрывается не в поступках, а в душевной стойкости. Даже перед страхом она не теряет надежды, и именно это делает героиню по-настоящему значимой.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баллады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Святочный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Светлана гадает на суженого и тревожно ждёт вестей о любимом. Обычный домашний обряд сразу создаёт ощущение тайны и волнения.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героиня видит дорогу, метель, мрачный храм и загадочного жениха. Картина становится всё страшнее и кажется настоящим предсказанием.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ужаса Светлана просыпается и понимает, что кошмар не стал реальностью. Возвращение к дому и свету снимает напряжение.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возвращается живым, а страшное видение оказывается лишь испытанием для веры. Финал приносит облегчение и радость.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баллады: основные части и их смысл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показывает, как сюжет движется от ожидания и страха к спасению и светлому финалу.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выстроена так, чтобы усилить напряжение в середине и затем быстро вернуть ощущение безопасности.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Жуковский, баллада «Светлана»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сюжета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как Жуковский постепенно усиливает тревогу, а затем резко снимает её в конце.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Наивысшее напряжение приходится на центральные эпизоды, поэтому финальное облегчение воспринимается особенно ярко.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сюжета баллады «Светлана» по авторскому тексту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413" y="1466362"/>
            <a:ext cx="131625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9" y="2378058"/>
            <a:ext cx="11891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мотивы в балладе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Святочное гадание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гадания делает сюжет близким к народной традиции. Именно он запускает всю историю и связывает личное чувство героини с праздничным временем.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ночь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тишина и метель создают атмосферу ожидания чуда и опасности. Природа в балладе не просто фон, а часть общего настроения.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метель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снегу напоминает сказочный испытательный маршрут. Он помогает показать, как героиня проходит через страх и приближается к разгадке сна.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Таинственное предсказание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воспринимается как знак судьбы, как в народных поверьях. Жуковский использует этот мотив, но превращает его в художественный образ, а не в бытовую примету.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зимней ночи и художественная атмосфера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доме горит свеча, а лунный свет напоминает о надежде. Контраст тёплого и холодного пространств делает атмосферу особенно выразительной и запоминающейся.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ночь в балладе кажется безлюдной и холодной. Метель, тьма и молчание усиливают чувство неизвестности, будто героиня остаётся один на один со своим страхом.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света и тьмы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балладе связан с жизнью, верой и спасением. Он появляется там, где героиня не сдаётся и продолжает надеяться на доброе завершение истории.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обозначает неизвестность, страх и тяжёлое испытание. В ночных сценах она окружает Светлану и показывает, насколько страшным кажется ей будущее.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в сцене гадания — самый важный знак надежды. Она горит слабо, но не гаснет, как и вера героини, которая помогает ей выдержать испытание.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противопоставление света и тьмы делает финал особенно значимым. После мрака тревожного сна спасение воспринимается как победа духовной стойкости.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в балладе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распределяются неравномерно: личная судьба героини связана с окружающим миром и деталями обряда.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баллады — Светлана и жених; природа и предметные детали усиливают тревогу, а не служат фоном.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Жуковский, баллада «Светлана» (1813); авторская интерпретация образной системы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сон Светланы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балладе В. А. Жуковского «Светлана»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45307"/>
            <a:ext cx="194400" cy="222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78633"/>
            <a:ext cx="194400" cy="155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балладе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создают зимнюю, тревожную и таинственную атмосферу. Они помогают сразу почувствовать холод, страх и хрупкую надежду героини.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балладе словно участвует в событиях: метель, ночь и тишина становятся активными силами. Из-за этого мир кажется живым и напряжённым.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интонации усиливают ритм и чувство ожидания. Они делают переживания Светланы особенно заметными и подчёркивают нарастающее беспокойство.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Жуковскому передать эмоции через яркие образы. Благодаря им описание становится понятным, образным и близким к устной поэтической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и фольклорные черты в произведении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балладе соединяются романтическая фантастика и народная традиция.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черта работает на общий смысл: страшное становится испытанием, а народная форма поддерживает светлый нравственный финал.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Жуковский, «Светлана» (1813)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финал баллады светлый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трагедии к спасению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сознательно меняет мрачный исход немецкого сюжета. Вместо гибели героини читатель видит её пробуждение и возвращение любимого человека.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светлый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финал делает балладу не только страшной, но и утешительной. После тревожного сна остаётся чувство облегчения, веры и нравственной ясности.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источника и русской переработки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Жуковский не просто пересказывает сюжет, а меняет его смысл и эмоциональный тон.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версия становится гуманнее: вера и спасение важнее мрачного предсказания и трагического исхода.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А. Бюргер, «Ленора»; В. А. Жуковский, «Светлана»; сопоставление по школьному литературному анализу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веры и нравственного выбора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помогает Светлане выдержать страх: она не теряет надежду даже тогда, когда сон кажется настоящим предсказанием беды.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остаётся верной любви и внутреннему чувству. Именно это делает её сильной: она не сдаётся суеверному ужасу и ожиданию несчастья.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баллады в том, что духовная стойкость важнее страха. Человек, который доверяет светлому началу, способен пройти через испытание.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баллады для школьного курса литературы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«Светлана» помогает понять русский романтизм: в одном произведении соединяются тайна, чувства героини, народные обряды и религиозные мотивы.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баллады удобно разбирать, как строится конфликт между страхом и надеждой, а также как меняется настроение сюжета от тревоги к спасению.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как автор может переработать известный сюжет и придать ему национальное звучание. Поэтому баллада остаётся важной для чтения и анализа в школе.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произведения для запоминания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Святочное гадание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начинается с обычая гадать на святки. Этот эпизод сразу задаёт атмосферу ожидания и связывает сюжет с народной традицией.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1593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реальность сменяется сном, где появляются метель, дорога, мрак и пугающая встреча. Именно здесь напряжение достигает высшей точки.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0063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Чудесное 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страшного видения Светлана просыпается. Оказывается, кошмар не стал судьбой, а тревожный сон был только испытанием для её чувств.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8548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любимый возвращается живым, и настроение произведения меняется на радостное. Так баллада оставляет читателю чувство надежды и облегчения.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мысль, которую важно запомнить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«Светлана» показывает, что вера, любовь и надежда сильнее страха и мрачных предсказаний. Жуковский создаёт балладу, где тревога завершается спасением, а духовная стойкость становится главной победой.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2026-05-22T19:46:23Z</dcterms:created>
  <dcterms:modified xsi:type="dcterms:W3CDTF">2026-05-22T19:46:23Z</dcterms:modified>
</cp:coreProperties>
</file>