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Закономерности наследования и моногибридное скрещивание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генов, аллелей и законов Менделя как базы генетики и биотехнологий.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1865 году Грегор Мендель описал основные принципы наследования признаков на опытах с горохом. Его работы были забыты, но переоткрыты в начале XX века, сформировав основу современной генетики.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вклад Г. Менделя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– участок ДНК, который отвечает за развитие определённого признака, основная единица наследственности у организмов.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 – одна из нескольких альтернативных форм гена, присутствующая в двух вариантах у каждого организма, полученных от родителей.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– совокупность всех генов, определяющих наследственные особенности индивидуального организма.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– совокупность проявленных признаков и характеристик, формирующихся под влиянием генотипа и внешней среды.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генетики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анализирует наследование одного признака, отличающегося двумя альтернативными вариантами. Это позволяет выявить закономерности передачи доминантных и рецессивных аллелей.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служит фундаментом для понимания механизмов наследственности, помогает прогнозировать генетические признаки и широко применяется в биологических науках и селекции.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определение и значимость метода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линий и контролируемое 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легко самоопыляется, что позволило Менделю получить чистые линии с определёнными признаками, исключая случайные генетические вариации в опытах.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Различимые признаки для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гороха ярко выражены альтернативные признаки – форма и цвет семян, высота растений, что удобно для наблюдения наследования и проведения статистического анализа.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горох стал ключевым объектом исследований Менделя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гамета содержит только один аллель из каждой пары, обеспечивая передачу одного варианта гена потомству.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аллелей происходит во время мейоза, когда формируются половые клетки с уникальным набором генов.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у потомка формируется новый генотип, соединяющий по одному аллелю от каждого родителя, заложив первый закон Менделя.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чистоты гамет: гипотеза Менделя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потомков первого поколения наблюдается единый фенотип, подтверждающий доминирование аллеля округлой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F1 проявляется только доминантный признак – все гибриды гетерозиготны, отсутствует фенотип рецессивного варианта.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Г. Менделя, 1865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фенотипов в первом поколении (F1)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чистых линий гомозиготных особей по альтернативному признаку все потомки F1 единообразны по фенотипу.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связано с доминированием одного из аллелей, проявляющегося у всех гибридов в одинаковой форме.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скрещивание высоких и низких горохов, дающее только высокое потомство в первом поколении.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единообразие гибридов первого поколения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867"/>
            <a:ext cx="3093900" cy="25500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гибридов F1 приводит к разнообразию фенотипов F2, с типичным для моногибридного наследования соотношением 3:1 доминантных к рецессивным.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демонстрирует возможность возвращения подавленного рецессивного признака через поколение, расширяя понимание наследственности.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поколение (F2): появление расщепления признаков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сочетание генотипов и соответствующих фенотипов с их долей в поколении F2 на примере признака семян гороха.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проявляется только при наличии двух рецессивных аллелей, что объясняет его появление в меньшей доле потомства.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опыты Г. Менделя, 1865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гено- и фенотипов в F2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в фенотипе организма даже при наличии одной копии, образуя выраженный признак в гетерозиготном состоянии (Rr).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влияет на признак только при гомозиготности, то есть при наличии двух одинаковых рецессивных аллелей (rr).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аллели способны подавлять проявление рецессивных в гибридах, что объясняет отсутствие рецессивных признаков в первом поколении при определённых скрещиваниях.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классических скрещиваний подтверждают эти понятия, обеспечивая основу для понимания закономерностей наследования признаков.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доминантности и рецессивности аллелей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моногибридного скрещивания: от чистых линий до расщепления в F2
</a:t>
            </a:r>
            <a:pPr algn="l" indent="0" marL="0">
              <a:lnSpc>
                <a:spcPct val="100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и генетических изменений при исследовании одного признака
</a:t>
            </a:r>
            <a:endParaRPr lang="en-US" sz="18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характеризуется наличием двух одинаковых аллелей одного гена, что обеспечивает стабильное проявление соответствующего признака в организме.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содержит разные аллели и является источником генетической изменчивости, давая потомству разнообразие признаков через расщепление в следующем поколении.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и гетерозигота: определение и роль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мочки уха контролируется одной парой аллелей: доминантный аллель E обеспечивает свободную мочку, а рецессивный e — прилегающую.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родословных подтверждает эти закономерности, что демонстрирует действие классических генетических принципов на человеческом уровне.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гетерозиготных родителей наблюдается расщепление фенотипов по закону Менделя с пропорцией приблизительно 3:1 в пользу свободной мочки.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наследование у человека: конкретный пример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рецепрокного скрещивания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Рецепрокное скрещивание заключается в смене пола родителей с доминантным и рецессивным признаком, что позволяет проверить влияние пола на наследуемость. Результаты показывают идентичные фенотипы потомства при обоих вариантах.
</a:t>
            </a:r>
            <a:endParaRPr lang="en-US" sz="1250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универсальности законов Менделя
</a:t>
            </a:r>
            <a:pPr algn="l" indent="0" marL="0">
              <a:lnSpc>
                <a:spcPct val="100000"/>
              </a:lnSpc>
              <a:buNone/>
            </a:pPr>
            <a:r>
              <a:rPr lang="en-US" sz="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метод доказал, что наследование аутосомных признаков не зависит от пола родителей, что служит подтверждением общих принципов наследования и универсальности менделевских законов.
</a:t>
            </a:r>
            <a:endParaRPr lang="en-US" sz="1218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Рецепрокное скрещивание и его значение в генетике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фенотип доминантный, но генотип неизвестен, проводят скрещивание с гомозиготой по рецессивному аллелю (rr) для выявления истинного генотипа.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гомозиготности (RR) все потомство будет иметь доминантный фенотип, тогда как при гетерозиготности (Rr) наблюдается расщепление примерно 1:1 по фенотипам.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помогает точно определить генетический состав организмов, что важно для селекции и прогнозирования наследования признаков.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скрещивание: метод проверки генотипа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 100% доминантный фенотип в первом случае и равное разделение фенотипов во втором. Это облегчает определение генотипа родительской особи.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Наблюдаемое расщепление подтверждает наличие у особи гетерозиготного генотипа, что важно для генетического анализа и селекционной работы.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классических генетических исследований, 1865 г.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сравнение потомства при анализирующем скрещивании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стали основой современной генетики, обеспечив теоретическую базу для изучения наследственности и генетической вариабельности.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растениеводстве и животноводстве они применяются для разработки устойчивых и продуктивных сортов, улучшая качество сельскохозяйственной продукции.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использует эти принципы для диагностики и прогнозирования наследственных заболеваний, а также в генетическом консультировании.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включая ДНК-идентификацию и генеалогический анализ, основаны на законах Менделя, что отражает их универсальное значение.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открытий Менделя в современную науку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окраски шерсти и цвета глаз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лабораторных мышей доминантный черный цвет шерсти подавляет рецессивный белый, а у дрозофил различия в цвете глаз также подчиняются законам моногибридного наследования.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 у людей определяется одним геном и наследуется по правилам Менделя, что имеет важное значение при переливании крови и беременности.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моногибридного наследования в природе и человеке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наследования и их значение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моногибридных закономерностей дает ключ к пониманию наследственности, поддерживает селекцию и медицину, оставаясь фундаментом биологических и генетических наук.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2026-05-09T23:53:18Z</dcterms:created>
  <dcterms:modified xsi:type="dcterms:W3CDTF">2026-05-09T23:53:18Z</dcterms:modified>
</cp:coreProperties>
</file>