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как слово делает речь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Уточняем действие, признак и время речи.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в системе частей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— самостоятельная, неизменяемая часть речи. Оно помогает точнее передавать действие, признак и обстоятельства события, часто рядом с глаголами, прилагательными и другими наречиями.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наречие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показывает, как совершается действие: быстро, тихо, аккуратно. Оно помогает увидеть не только факт действия, но и его характер, темп и качество.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уточнять признак предмета или состояния: очень интересный, слишком высокий, почти готов. В таких случаях наречие усиливает или ослабляет значение слова.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нередко относится и к другому наречию: совсем рядом, гораздо позже. Так в предложении появляется дополнительная точность и более тонкий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наречий и примеры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вопросу можно определить значение наречия и его разряд.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вопрос сразу подсказывает, что именно обозначает наречие и к какому разряду оно относится.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 теме «Наречие» для 5 класса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быстро бежит по школьному двору с портфелем. Наречия быстро, вперед и сегодня показывают темп, направление и время, поэтому действие сразу становится понятнее.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очень помогает передать степень признака, а не только само действие. Без наречий описание звучит сухо и менее выразительно, потому что пропадают важные детали.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в коротком описании действия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наречий по значению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разряд отвечает на свой вопрос и выполняет особую смысловую задачу в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чаще встречаются наречия образа действия и времени, потому что они наиболее нужны для описания событий.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разрядов наречий; данные диаграммы — условное распределение для наглядности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глаголу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наречия образа действия относятся к глаголу: говорит громко, работает дружно, отвечает спокойно. Они делают описание поступка более конкретным и живым.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именно?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отвечают на вопросы как? и каким образом?. Они показывают способ действия и помогают увидеть, насколько точно, быстро или аккуратно оно выполнено.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легко сравнивать действия по темпу, силе и качеству: бежать быстрее, писать аккуратнее, говорить тише. Это делает речь выразительнее и точнее.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выбор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этого разряда помогают подобрать нужный оттенок смысла: по-новому, осторожно, дружно. Даже небольшая замена меняет впечатление от сказанного.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отвечают на вопросы где? куда? откуда? и называют положение или направление: рядом, справа, домой, издалека. Они помогают точно представить, где происходит действие.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отвечают на вопросы когда? как долго? и обозначают момент или длительность: сегодня, вчера, рано, недавно, долго. Без них трудно передать порядок событий.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диалогах такие слова особенно важны: они связывают эпизоды, помогают ориентироваться в событиях и делают повествование более понятным.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и времени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причины объясняют, почему произошло действие: сгоряча, поневоле. Они помогают понять не только сам поступок, но и его внутренний повод.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цели показывают, ради чего совершается действие: нарочно, специально. Эти слова отвечают на вопрос зачем? и указывают на намерение говорящего или героя.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меры и степени передают силу признака или действия: очень, слишком, почти, вполне. Они усиливают, ослабляют или уточняют значение слова.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особенно заметны в оценках и описаниях: очень быстро, слишком громко, почти готово. Они делают речь более точной и гибкой.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причины, цели и меры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наречие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слова в школьном разборе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наречий в школе обычно выделяют две степени сравнения: сравнительную и превосходную.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«Наречие»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показать, что признак действия может быть выражен сильнее или слабее, например: быстрее, тише, лучше.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могут писаться по-разному в зависимости от их строения и происхождения.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определить, из каких частей состоит слово и как оно образовано.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наречий: самые частые случаи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обычно связано с действием и отвечает на вопрос к глаголу: вверх, сначала, навстречу. Оно не требует зависимого слова и помогает уточнить направление или порядок событий.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существительного с предлогом можно распознать иначе: к существительному задаётся отдельный вопрос, а рядом часто есть зависимое слово, например: в верх дома, с начала урока.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и похожие на него формы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Какую роль наречия играют в предложении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могут усиливать смысл, делать описание точнее и помогать связать события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наречия поясняют глагол, потому что именно действие нуждается в уточнении способа, места, времени или степени.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«Наречие»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живом общении наречия делают высказывание коротким и естественным: уже, совсем, рядом, быстро. Они помогают говорить просто и по делу.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наречия связывают события по времени и месту, показывают последовательность действий и делают переходы между эпизодами понятнее.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создают образ и настроение: тихо, тревожно, неожиданно, медленно. Они помогают читателю ярче представить сцену и почувствовать её ритм.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 разных типах текста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 антонимы наречий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помогают увидеть оттенки значения и выбрать наиболее точное наречие для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делают речь точнее, а антонимы помогают яснее показать противопоставление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пары по теме «Наречие»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наречие по 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морфологическом разборе наречия в 5 классе.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употребляемые наречия в школьных текстах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особенно полезны в рассказах, описаниях и диалогах, потому что они сразу уточняют время, место и степень признака.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наречия, которые помогают быстро ориентироваться в событии: они делают текст понятнее и живее.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частотная модель по учебным текстам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наречий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наречие с существительным с предлогом: пишут в верх дома вместо вверх или в верхе, хотя вопрос должен относиться именно к действию.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 дефисном написании: по новому вместо по-новому, хотя приставка по- и окончание -ому/ -ему требуют дефиса.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наречия с избыточными повторениями: более лучше, очень-очень. В таких случаях одно слово обычно уже передаёт нужный смысл.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полезно задать вопрос, проверить значение и вспомнить правило написания слова в похожих примерах.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маленькое слово, большая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помогает точнее описывать действие, признак и другие слова, показывает место, время, причину и степень, а в речи делает фразы яснее, живее и выразительнее.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2026-05-22T15:58:45Z</dcterms:created>
  <dcterms:modified xsi:type="dcterms:W3CDTF">2026-05-22T15:58:45Z</dcterms:modified>
</cp:coreProperties>
</file>