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поговорки: маленькие фразы с большой мудростью
</a:t>
            </a:r>
            <a:endParaRPr lang="en-US" sz="2889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в которых живёт народная мудрость.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родились в устной речи очень давно. Их запоминали на слух, повторяли в семье и передавали детям. Так короткие фразы сохранили опыт, наблюдения и шутки многих поколений.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 начал говорить пословицами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пословица отличается от поговорки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обычно выражает законченную мысль и нередко содержит вывод или совет. Она звучит как маленькое правило жизни, которое легко понять и запомнить.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чаще короче и свободнее по смыслу. Она не обязательно поучает, а скорее делает речь ярче, точнее и живее, будто добавляет ей краску.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часто есть образ и скрытый смысл. Например, «Без труда не вытащишь и рыбку из пруда» говорит не о рыбалке, а о важности старания.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может передавать настроение или состояние человека. Например, «Не в своей тарелке» сразу показывает, что кто-то чувствует себя неловко и неуютно.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совет в нужный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одной пословицы, чтобы поддержать, предупредить или подсказать верное решение. Она звучит просто и понятно, поэтому быстро доходит до слушателя. Так народная мудрость помогает в обычных разговорах каждый день.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живой и тёплой
</a:t>
            </a:r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делает слова образными и запоминающимися. В сказке или рассказе она звучит так, будто говорит сам народ. От этого текст становится теплее, интереснее и немного похожим на добрую беседу у печки.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остаётся в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объяснение иногда забывается, а короткая фраза остаётся надолго. Пословица цепляется за память, как яркая картинка. Поэтому люди часто повторяют её, когда хотят сказать что-то важное без лишних слов.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говорят пословицами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 и старании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«Без труда не вытащишь и рыбку из пруда» напоминает: хороший результат не приходит сам. Чтобы что-то получилось, нужно постараться и не лениться.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«Терпение и труд всё перетрут» учит не сдаваться после первой трудности. Если работать спокойно и настойчиво, даже сложное дело становится выполнимым.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«Дело мастера боится» показывает, что умелый человек справляется с задачей быстро и уверенно. Опыт, аккуратность и старание помогают ему в работе.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 напоминают, что настоящий друг не исчезает в трудную минуту. Он помогает, поддерживает и не смеётся над чужой бедой.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«Старый друг лучше новых двух» говорит о верности и доверии, которые проверяются временем. А слова про то, что вместе легче, помогают помнить: дружба делает людей сильнее.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добре и честности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«Доброе слово и кошке приятно» показывает, что ласковое обращение радует даже самого маленького и осторожного слушателя. Добрые слова никого не обижают.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аукнется, так и откликнется» напоминает: к людям возвращается то, что они сами делают. Если поступать хорошо, добро обязательно откликнется.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«Правда светлее солнца» учит не скрывать истину. Честный человек не путается в словах и вызывает доверие у других.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пословицы напоминают, что доброта и честность делают жизнь спокойнее и теплее. С ними людям легче понимать друг друга и дружить.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лени и спешке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подумай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«Семь раз отмерь, один раз отрежь» советует не торопиться. Сначала нужно всё проверить, а потом уже действовать.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зря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«Поспешишь — людей насмешишь» предупреждает: торопливость часто приводит к ошибкам. Лучше сделать медленнее, но аккуратно.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ленись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«Ленивому всегда праздник» говорит с лёгкой насмешкой. Когда человек избегает дела, ему кажется, что работать никогда не нужно.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пословица рисует картинку в голове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Пословица часто говорит образами, а не прямыми объяснениями. Слова «золото», «рыбка» или «саночки» сразу вызывают картинку, и мысль становится яснее и интереснее.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Скрытый смысл помогает запомнить главное. Мы видим яркий образ, а понимаем правило: молчать иногда полезно, а внешность может обмануть.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пословица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жизненное наблюдение превращается в устойчивое народное выражение.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пословица запоминается быстро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обычно звучит недолго и ясно. Короткую фразу легче удержать в памяти, чем длинное объяснение, поэтому её быстро повторяют и узнают в разговоре.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пословицах есть ритм, повтор или рифма. Такая мелодия делает слова заметными на слух, будто они сами просятся быть сказанными ещё раз.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выражение часто слышат дома, в книгах и на уроках, оно запоминается ещё прочнее. Так пословица становится знакомой и легко вспоминается в нужный момент.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 речи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пословицы звучат в сказках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пословицы делают разговор героев похожим на настоящую народную речь. От этого история звучит теплее, а фразы запоминаются лучше. Иногда даже смешно: будто герой говорит как мудрый старичок.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 понять персонажа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пословице можно догадаться, какой перед нами герой. Добрый, ленивый, осторожный или смелый — народное выражение помогает показать его характер быстро и очень понятно.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в речи школьника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помогает кратко и точно ответить на вопрос. Если она подходит к теме, мысль звучит убедительнее, а ответ становится ярким и запоминающимся.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пословица поддерживает главную мысль рассказа. Она помогает не только пересказать события, но и показать, чему учит поступок героя.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использовать пословицу в разговоре о дружбе, труде или честности. Главное — подобрать её к ситуации, чтобы слова звучали естественно.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смысла помогает увидеть в пословице и картинку, и главное правило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«Пословицы и поговорки»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слышен образ, а потом открывается главный урок. Поэтому одна короткая фраза может одновременно рисовать картинку и учить важной мысли.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Поговорки: яркие выражения без поучения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часто не учит напрямую, а только добавляет речи настроение. Она может быть шутливой, немного колкой или просто очень точной, как меткое замечание.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украшают разговор и делают его живым. С ними человек звучит выразительнее, а слушать его интереснее, потому что фраза сразу запоминается.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пословицу к событию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как выбрать выражение по теме и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875" y="149988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в разных странах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встречаются пословицы о труде, дружбе и честности. Формулировки отличаются, но смысл часто похож, потому что важные человеческие ценности понятны всем.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мысли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разных странах ценят помощь, верность и добрые поступки. Поэтому пословицы нередко напоминают друг друга, даже если звучат на разных языках.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пословицы, можно узнать больше о жизни и взглядах других народов. Это помогает понять, как много у людей общего, несмотря на разные традиции.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культуре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выражения звучат совсем не похоже, но несут один и тот же урок. Это показывает, что мудрость народа может быть разной по форме и очень близкой по смыслу.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 — одна мысль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пословицы на уроках чтения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помогают внимательно читать текст и искать в нём главное. Они развивают память, потому что короткие и звучные фразы легко запоминаются и потом быстро вспоминаются.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удобно говорить о поступках героев. Пословица подсказывает, почему герой поступил правильно или ошибся, и делает обсуждение книги живым и понятным.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пословиц и поговорок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обычно короткие, но очень точные. В нескольких словах они могут передать совет, шутку или наблюдение, которое сразу становится понятным.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похожие по смыслу выражения звучат по-разному. Одни больше похожи на совет, другие — на яркое замечание, и именно это делает язык богатым.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выражениях часто встречаются сравнения, противопоставления и старинные слова. Благодаря этому народная речь звучит необычно, красиво и немного торжественно.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помогают говорить точно, красиво и по-народному. Они напоминают о добре, труде, дружбе и честности, а ещё делают нашу речь живой и запоминающейся.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Мудрые фразы, которые живут рядом с нами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2026-05-24T05:37:09Z</dcterms:created>
  <dcterms:modified xsi:type="dcterms:W3CDTF">2026-05-24T05:37:09Z</dcterms:modified>
</cp:coreProperties>
</file>