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625" y="501700"/>
            <a:ext cx="894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9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 и рациональное природопользование: ключевые темы
</a:t>
            </a:r>
            <a:endParaRPr lang="en-US" sz="3911" dirty="0"/>
          </a:p>
        </p:txBody>
      </p:sp>
      <p:sp>
        <p:nvSpPr>
          <p:cNvPr id="5" name="Text 1"/>
          <p:cNvSpPr txBox="1"/>
          <p:nvPr/>
        </p:nvSpPr>
        <p:spPr>
          <a:xfrm>
            <a:off x="222004" y="3828475"/>
            <a:ext cx="3849900" cy="107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сохранения природы в современном мире и роль каждого из нас.
</a:t>
            </a:r>
            <a:endParaRPr lang="en-US" sz="1222" dirty="0"/>
          </a:p>
        </p:txBody>
      </p:sp>
      <p:sp>
        <p:nvSpPr>
          <p:cNvPr id="6" name="Text 2"/>
          <p:cNvSpPr txBox="1"/>
          <p:nvPr/>
        </p:nvSpPr>
        <p:spPr>
          <a:xfrm>
            <a:off x="90004" y="180125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 окружающей среды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около миллиона видов животных и растений находятся под угрозой исчезновения. Загрязнение, вырубка лесов и климатические изменения негативно влияют на нашу планету и качество жизни.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 ценность экосистем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кислорода и очищение воздуха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 растения вырабатывают кислород, необходимый всем живым существам. Они также помогают очищать воздух от загрязнений, улучшая здоровье людей и животных.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водного баланса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обеспечивают круговорот воды, способствуя появлению дождей и сохранению рек и озёр. Это важно для сельского хозяйства и питьевого водоснабжения.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плодородных почв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деятельности микроорганизмов и растений почвы становятся плодородными. Это поддерживает рост культур и сохраняет биологическое разнообразие.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— важнейший ресурс, около четверти мировых запасов пресной воды сосредоточено в России.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природные ресурсы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— необходим для дыхания живых организмов и поддержания климата.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содержит питательные вещества для растений и способствует сельскому хозяйству.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 минеральные ресурсы обеспечивают сырьём промышленность и биоразнообразие.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сокращения лесов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последние 30 лет площадь лесов во всем мире уменьшилась почти на 200 миллионов гектаров.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вырубка и деградация лесов ведут к снижению биоразнообразия и усилению парникового эффекта.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FAO, 2021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биоразнообразие повышает устойчивость экосистем к заболеваниям и климатическим изменениям.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численности животных угрожает продовольственной безопасности и экологической стабильности.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Исключение видов из природы приводит к необратимым потерям для экосистем и человеческого благополучия.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биоразнообразия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0" y="1003686"/>
            <a:ext cx="4148100" cy="19727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0" y="2980086"/>
            <a:ext cx="4148100" cy="19727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природу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28669" y="1225050"/>
            <a:ext cx="3786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Пластиковое загрязнение морей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более 8 миллионов тонн пластика попадает в океаны, нарушая жизнь морских обитателей и экосистем. Во Владивостоке сохраняется проблема микропластика на побережье, угрожающая фауне.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28669" y="3169675"/>
            <a:ext cx="3786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загрязнение вод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вырубка лесов снижает биоразнообразие, а загрязнение рек промышленными отходами ухудшает качество воды и здоровье экосистем.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лесных массивов помогает сохранить биоразнообразие и улучшить климат.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Ротация посевов поддерживает плодородие почв и предотвращает их истощение.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снижают потребление воды до 30%, сохраняя ценный ресурс для будущих поколений.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принципы рационального природопользования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рационального природопользования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внедрения и контроля природных ресурсов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 охраняемые природные территории России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Байкальский биосферный заповедник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 крупнейших заповедников России, охраняющий уникальную экосистему озера Байкал и прилегающих территорий.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Кроноцкий биосферный заповедник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Известен разнообразием вулканов и богатством флоры и фауны; входит в перечень Всемирного наследия ЮНЕСКО.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Кавказский заповедник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Защищает леса и горные ландшафты с редкими видами животных, такими как кавказский снежный барс.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1934789"/>
            <a:ext cx="5426700" cy="18275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видов ООПТ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особо охраняемых природных территорий России отличаются степенью ограничений и площадями. В заповедниках запрещена хозяйственная деятельность, в национальных парках возможен туризм, в заказниках — частичная хозяйственная деятельность разрешена.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и поддержка ООПТ эффективно способствует сохранению редких и исчезающих видов, защищая природные экосистемы от разрушения.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Росприроднадзор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страдают от сильного загрязнения воздуха из-за транспорта и производства, что негативно сказывается на здоровье жителей и качестве жизни.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в городах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Москве именно транспорт является источником около 70% всех вредных выбросов, что значительно ухудшает экологическую ситуацию.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Санкт-Петербурге за последние пять лет зафиксирован рост загрязнения мелкими частицами в воздухе на 12%, усугубляющий проблемы дыхательной системы населения.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расширение городских территорий ведёт к уменьшению зелёных зон и снижению биоразнообразия в городской среде.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образования твёрдых бытовых отходов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Пластик, бумага и пищевые отходы остаются основными компонентами ТБО, переработка которых в России составляет всего около 7% общего объёма.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ТБО обусловлен увеличением потребительских товаров и недостаточной инфраструктурой для переработки и утилизации отходов.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природных ресурсов РФ, 2021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лесов в климатическую стабильность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86900" y="1424087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углерода и смягчение парникового эффекта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поглощают около 30% мировых выбросов углекислого газа, помогая снижать парниковый эффект. Это важный природный регулятор климата.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286900" y="3271624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лесных массивов и их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ежегодно высаживается примерно 2 миллиона гектаров новых лесов, что уменьшает риск природных катастроф и способствует сохранению биологического разнообразия.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105" y="2134239"/>
            <a:ext cx="244327" cy="2443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4764" y="2128402"/>
            <a:ext cx="224175" cy="25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5366" y="2128402"/>
            <a:ext cx="176138" cy="25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33943" y="2128402"/>
            <a:ext cx="192150" cy="256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шаги к рациональному потреблению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48105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мусора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отходов по видам помогает увеличить переработку и уменьшить загрязнение окружающей среды.
</a:t>
            </a:r>
            <a:endParaRPr lang="en-US" sz="1121" dirty="0"/>
          </a:p>
        </p:txBody>
      </p:sp>
      <p:sp>
        <p:nvSpPr>
          <p:cNvPr id="10" name="Text 3"/>
          <p:cNvSpPr txBox="1"/>
          <p:nvPr/>
        </p:nvSpPr>
        <p:spPr>
          <a:xfrm>
            <a:off x="2434678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Повторное использование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Повторное применение материалов снижает потребность в новых ресурсах и уменьшает объемы отходов.
</a:t>
            </a:r>
            <a:endParaRPr lang="en-US" sz="1121" dirty="0"/>
          </a:p>
        </p:txBody>
      </p:sp>
      <p:sp>
        <p:nvSpPr>
          <p:cNvPr id="11" name="Text 4"/>
          <p:cNvSpPr txBox="1"/>
          <p:nvPr/>
        </p:nvSpPr>
        <p:spPr>
          <a:xfrm>
            <a:off x="4621251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воды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аэраторов и бережное отношение к воде сокращают её расход до 40%, сохраняя важный природный ресурс.
</a:t>
            </a:r>
            <a:endParaRPr lang="en-US" sz="1121" dirty="0"/>
          </a:p>
        </p:txBody>
      </p:sp>
      <p:sp>
        <p:nvSpPr>
          <p:cNvPr id="12" name="Text 5"/>
          <p:cNvSpPr txBox="1"/>
          <p:nvPr/>
        </p:nvSpPr>
        <p:spPr>
          <a:xfrm>
            <a:off x="6807824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Энергосбережение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на энергосберегающие лампы уменьшает потребление электроэнергии до 70%, снижая нагрузку на энергосистемы и экологию.
</a:t>
            </a:r>
            <a:endParaRPr lang="en-US" sz="112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располагает огромным водным потенциалом с миллионами рек и озёр, включая Байкал — крупнейший пресноводный резервуар Евразии.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Основными угрозами являются загрязнение сточными водами и нефтеразливы, что требует современных очистных технологий и строгого контроля.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«Чистая Волга» демонстрирует успехи в снижении загрязнения и восстановлении качества питьевой воды в региональном масштабе.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водных ресурсов России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0" y="1003686"/>
            <a:ext cx="4148100" cy="19727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0" y="2980086"/>
            <a:ext cx="4148100" cy="19727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изменения климата на российскую природу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28669" y="1225050"/>
            <a:ext cx="3786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Горение лесов в Якутии 2020 года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2020 году в Якутии произошло масштабное лесное возгорание, охватившее свыше 3 миллионов гектаров. Это вызвано повышением температуры и засушливыми условиями, негативно влияя на экосистемы и климат региона.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28669" y="3169675"/>
            <a:ext cx="3786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лесной зоны и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Северное смещение лесных территорий сопровождается сокращением вечной мерзлоты, что приводит к изменению ландшафтов и увеличению числа наводнений и засух, ставя под угрозу устойчивость природных систем.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сотрудничество России в области экологии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515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2015 — Парижское соглашение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присоединилась к глобальному соглашению по климату, обязавшись снижать выбросы парниковых газов и развивать устойчивые технологии.
</a:t>
            </a:r>
            <a:endParaRPr lang="en-US" sz="1059" dirty="0"/>
          </a:p>
        </p:txBody>
      </p:sp>
      <p:sp>
        <p:nvSpPr>
          <p:cNvPr id="11" name="Text 3"/>
          <p:cNvSpPr txBox="1"/>
          <p:nvPr/>
        </p:nvSpPr>
        <p:spPr>
          <a:xfrm>
            <a:off x="24054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2017 — Глобальный экологический фонд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совместных проектов с фондом для финансирования природоохранных инициатив и защиты биоразнообразия.
</a:t>
            </a:r>
            <a:endParaRPr lang="en-US" sz="1059" dirty="0"/>
          </a:p>
        </p:txBody>
      </p:sp>
      <p:sp>
        <p:nvSpPr>
          <p:cNvPr id="12" name="Text 4"/>
          <p:cNvSpPr txBox="1"/>
          <p:nvPr/>
        </p:nvSpPr>
        <p:spPr>
          <a:xfrm>
            <a:off x="45593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2019 — Русский углеродный фонд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фонда для поддержки инициатив по торговле углеродными единицами и развитию низкоуглеродных технологий.
</a:t>
            </a:r>
            <a:endParaRPr lang="en-US" sz="1059" dirty="0"/>
          </a:p>
        </p:txBody>
      </p:sp>
      <p:sp>
        <p:nvSpPr>
          <p:cNvPr id="13" name="Text 5"/>
          <p:cNvSpPr txBox="1"/>
          <p:nvPr/>
        </p:nvSpPr>
        <p:spPr>
          <a:xfrm>
            <a:off x="67132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сотрудничество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технологиями и знаниями с Китаем, странами Европы и ЕАЭС по вопросам экологии и устойчивого развития.
</a:t>
            </a:r>
            <a:endParaRPr lang="en-US" sz="105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7650" y="995132"/>
            <a:ext cx="5475000" cy="3967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образование и молодежные инициативы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468347" y="2011000"/>
            <a:ext cx="29175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Всероссийские экологические акции и школьные программы вовлекают молодежь в активную защиту природы через уборки и посадки деревьев.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68347" y="3184875"/>
            <a:ext cx="29175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экоклубов и научных объединений способствует формированию экологического мышления и ответственности у подростков.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700" y="2441308"/>
            <a:ext cx="9033600" cy="2655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625" y="1678825"/>
            <a:ext cx="4833000" cy="7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Эффективная охрана природы и рациональное использование ресурсов обеспечивают здоровую среду, экономическое развитие и безопасность будущих поколений всей страны и планеты.
</a:t>
            </a:r>
            <a:endParaRPr lang="en-US" sz="1222" dirty="0"/>
          </a:p>
        </p:txBody>
      </p:sp>
      <p:sp>
        <p:nvSpPr>
          <p:cNvPr id="5" name="Text 1"/>
          <p:cNvSpPr txBox="1"/>
          <p:nvPr/>
        </p:nvSpPr>
        <p:spPr>
          <a:xfrm>
            <a:off x="88625" y="501700"/>
            <a:ext cx="8940600" cy="10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природе — путь к устойчивому будущему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2026-05-08T05:50:15Z</dcterms:created>
  <dcterms:modified xsi:type="dcterms:W3CDTF">2026-05-08T05:50:15Z</dcterms:modified>
</cp:coreProperties>
</file>