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формируется взаимодействием хромосом, генов и гормонов.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пола: как наследуются мужские и женские признаки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механизм наследования пола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 образуют отдельную систему наследования: X и Y несут разные гены, поэтому некоторые признаки передаются и проявляются иначе, чем аутосомные. Именно это определяет X-сцепленные болезни и их семейные закономерности.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определения пола в природе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120275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XY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мужское развитие обычно связано с наличием Y-хромосомы. Такая схема наиболее знакома человеку и служит классическим примером генетического определения пола.
</a:t>
            </a:r>
            <a:endParaRPr lang="en-US" sz="1055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189389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ZW
</a:t>
            </a:r>
            <a:pPr algn="l" indent="0" marL="0">
              <a:lnSpc>
                <a:spcPct val="115000"/>
              </a:lnSpc>
              <a:buNone/>
            </a:pPr>
            <a:r>
              <a:rPr lang="en-US" sz="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половые хромосомы устроены иначе: самки имеют набор ZW, а самцы — ZZ. Это показывает, что в природе не существует единственного универсального механизма половой дифференцировки.
</a:t>
            </a:r>
            <a:endParaRPr lang="en-US" sz="1003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266751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XO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насекомых одна из половых хромосом отсутствует. В системе XO пол определяется сочетанием одной X-хромосомы с отсутствием второй половой хромосомы.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3441128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Гаплодиплоидия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пчёл и муравьёв пол связан с числом наборов хромосом: из оплодотворённых яиц развиваются самки, а из неоплодотворённых — самцы. Такой механизм не опирается на XY-схему.
</a:t>
            </a:r>
            <a:endParaRPr lang="en-US" sz="1055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214736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ряда рептилий и некоторых других животных пол зависит от температуры инкубации или социальных условий. Это подчёркивает, что эволюция использует разные способы регуляции полового развития.
</a:t>
            </a:r>
            <a:endParaRPr lang="en-US" sz="9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X- и Y-хромосом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крупнее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содержит сотни генов, связанных не только с половым развитием, но и с работой нервной системы, обменом веществ, ростом и свёртыванием крови.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компактнее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значительно меньше и несёт сравнительно немного генов. Среди них особенно важен SRY, запускающий мужскую программу развития на ранних этапах эмбриогенеза.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генетическая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различий в размере и числе генов X и Y наследуются неравноценно. Поэтому мутации в X-хромосоме часто проявляются заметнее, чем изменения в Y-хромосоме.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хромосом показывает, что одна из них несёт широкий набор жизненно важных генов, а другая специализирована в основном на запуске мужского пути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запускается мужское развитие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событий от оплодотворения до формирования мужских половых признаков.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гена SRY и фактора TDF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SRY расположен на Y-хромосоме и первым включает каскад реакций, направленных на превращение зачатка гонад в семенники. Без этого сигнала мужская программа не запускается.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TDF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SRY связано с образованием тестис-детерминирующего фактора TDF. Именно он переводит клеточные процессы на путь мужской дифференцировки и закрепляет направление развития гонад.
</a:t>
            </a:r>
            <a:endParaRPr lang="en-US" sz="946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SRY относится к ключевым регуляторным генам: он не строит орган напрямую, а управляет работой других генов, которые последовательно формируют мужской фенотип.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в SRY могут нарушить соответствие между кариотипом и фенотипом. В результате у человека с кариотипом XY может развиться женский фенотип.
</a:t>
            </a:r>
            <a:endParaRPr lang="en-US" sz="10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комбинации и фенотип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кариотипа, типичного развития гонад и общего фенотипа помогает увидеть, что пол определяется не одной хромосомой, а взаимодействием нескольких факторов.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Y-хромосомы важно, но не абсолютно: число половых хромосом, гены и гормоны могут изменять итоговый фенотип.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генетике пола и наследственным синдромам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X-сцепленное наследование признаков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мужчины уязвимее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мужчин только одна X-хромосома, поэтому любой рецессивный аллель на ней сразу проявляется. Вторая копия гена, которая могла бы компенсировать эффект, у них отсутствует.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женщин-носительниц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женщин две X-хромосомы, поэтому нормальный аллель часто маскирует мутантный. При этом женщина может быть носительницей и передавать изменённый ген сыновьям.
</a:t>
            </a:r>
            <a:endParaRPr lang="en-US" sz="119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X-сцепленным признакам относят дальтонизм, гемофилию и мышечную дистрофию Дюшенна. Эти заболевания хорошо показывают особенности наследования через X-хромосому.
</a:t>
            </a:r>
            <a:endParaRPr lang="en-US" sz="1171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закономерности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составлении родословных X-сцепленные признаки чаще прослеживаются через материнскую линию. Это помогает объяснить, почему болезнь может пропускать одно поколение и появляться в следующем.
</a:t>
            </a:r>
            <a:endParaRPr lang="en-US" sz="10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X-сцепленные болезни чаще встречаются у мальчиков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принцип: при рецессивной мутации на X-хромосоме отсутствие второго нормального аллеля у мужчин повышает вероятность проявления признака.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связана с числом X-хромосом: у мужчин мутация чаще становится видимой, а у женщин нередко остаётся в виде носительства.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принципам X-сцепленного рецессивного наследования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Инактивация X-хромосомы у женщин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эмбриональный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клетке женского организма одна из двух X-хромосом выключается ещё на ранних стадиях развития, чтобы уравнять дозу X-сцепленных генов с мужским организмом.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тельца Барра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Инактивированная X-хромосома уплотняется и становится тельцем Барра. Она сохраняется в клетке, но работает значительно слабее активной хромосомы.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Мозаичность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 разных клетках выключается разная X-хромосома, организм женщины становится мозаичным. Это помогает объяснить неодинаковое проявление некоторых признаков, например черепаховой окраски у кошек.
</a:t>
            </a:r>
            <a:endParaRPr lang="en-US" sz="10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половых хромосом работают не только в репродуктивной системе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и 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X-хромосоме расположены гены, без которых невозможно нормальное развитие нервной ткани и проведение сигналов между клетками. Поэтому изменения в этих участках могут отражаться на мышлении, координации движений и способности к обучению, хотя сами половые органы при этом не страдают.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 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X-сцепленных генов участвует в работе иммунных клеток и в регуляции обмена веществ. Когда в таких генах возникают мутации, последствия могут проявляться в виде повышенной восприимчивости к инфекциям, нарушений метаболизма или особых наследственных синдромов, затрагивающих весь организм.
</a:t>
            </a:r>
            <a:endParaRPr lang="en-US" sz="95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свёртывание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хорошо известные X-сцепленные болезни связаны с мышечной тканью и системой свёртывания крови. Именно поэтому генетические нарушения половых хромосом рассматривают не только в контексте репродукции, но и как причину тяжёлых соматических заболеваний.
</a:t>
            </a:r>
            <a:endParaRPr lang="en-US" sz="10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нарушений полового развития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генетические, гормональные и тканевые причины расхождения между кариотипом, строением гонад и фенотипом.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 и синдром Тернера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Клайнфельтер: лишняя X-хромосома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кариотипе 47, XXY формируется мужской фенотип, но развитие половой системы идёт с особенностями. Часто отмечаются бесплодие, пониженный уровень тестостерона, высокий рост и иногда увеличение грудных желёз.
</a:t>
            </a:r>
            <a:endParaRPr lang="en-US" sz="946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Тернер: отсутствие второй половой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45, X0 связан с женским фенотипом, но сопровождается низким ростом, недоразвитием гонад и бесплодием. Синдром показывает, насколько важна не только Y-хромосома, но и достаточное число X-хромосом.
</a:t>
            </a:r>
            <a:endParaRPr lang="en-US" sz="939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фенотип не совпадает с ожиданиями
</a:t>
            </a:r>
            <a:pPr algn="l" indent="0" marL="0">
              <a:lnSpc>
                <a:spcPct val="115000"/>
              </a:lnSpc>
              <a:buNone/>
            </a:pPr>
            <a:r>
              <a:rPr lang="en-US" sz="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ситуации доказывают, что половое развитие зависит от баланса генетического материала, а не только от наличия XX или XY. Даже одна лишняя или отсутствующая хромосома заметно меняет гормональную регуляцию и созревание гонад.
</a:t>
            </a:r>
            <a:endParaRPr lang="en-US" sz="891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синдромы выявляют при обследовании на бесплодие, задержку полового созревания и особенности роста. Ранняя диагностика помогает подобрать наблюдение, поддерживающую терапию и корректную медицинскую тактику для пациента.
</a:t>
            </a:r>
            <a:endParaRPr lang="en-US" sz="9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Аномалии половых хромосом и их проявления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наборы половых хромосом отражаются на развитии, росте и репродуктивной функции.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половых хромосом сильнее влияет на рост и фертильность, чем на общую жизнеспособность. Фенотип может быть мягким, поэтому такие состояния нередко выявляют поздно.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школьной и клинической цитогенетики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хроматин и кариотипирование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позволяет увидеть число и строение хромосом в клетках человека. Метод особенно важен, когда нужно подтвердить хромосомную причину нарушений полового развития или бесплодия.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Тельце Барра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хроматин отражает наличие инактивированной X-хромосомы в клетке. Его обнаружение помогает судить о числе X-хромосом и использовать дополнительный ориентир при цитогенетическом обследовании.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применяют при подозрении на синдромы, связанные с половыми хромосомами, а также при несоответствии между кариотипом, гормональным профилем и внешними половыми признаками.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Цитогенетика в 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цитогенетика объединяет лабораторный анализ и клиническую интерпретацию. Она помогает не только поставить диагноз, но и оценить наследственный риск для 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генетического, гонадного и фенотипического пола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половой дифференцировки обычно формируются согласованно, но генетические или гормональные сбои могут нарушать эту последовательность.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нарушение регуляции, тем больше расхождение между кариотипом, гонадами и внешними признаками. Пол формируется как единая, но многоуровневая система.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школьной биологии и медицинской генетики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в медицине и биологии человека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бесплодия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кариотипа и половых хромосом помогает понять причины бесплодия у мужчин и женщин. Это особенно важно, когда внешние признаки почти не дают подсказок о скрытой генетической причине.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наследственного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Врач-генетик сопоставляет результаты анализов, семейный анамнез и клинические проявления. Такой подход позволяет точнее оценить вероятность передачи нарушений потомству и выбрать дальнейшее обследование.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разнообразия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показывает, что развитие человека может идти по разным биологическим сценариям. Это знание важно и для медицины, и для биологии, потому что помогает отличать норму от патологии без упрощений.
</a:t>
            </a:r>
            <a:endParaRPr lang="en-US" sz="11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 социальные аспекты изучения генетики пола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Корректная терминология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генетики пола важно использовать точные научные термины и избегать оценочных формулировок. Это помогает говорить о хромосомных и гормональных особенностях без искажения смысла и лишних эмоций.
</a:t>
            </a:r>
            <a:endParaRPr lang="en-US" sz="1018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кариотипирования и гормональных исследований относятся к чувствительной медицинской информации. Их следует сообщать только пациенту и тем специалистам, которые участвуют в диагностике и лечении.
</a:t>
            </a:r>
            <a:endParaRPr lang="en-US" sz="987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стигматизации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с хромосомными или гормональными особенностями нельзя сводить к диагнозу. Научный подход требует уважения к личности и понимания, что биологическая вариативность не равна социальной неполноценности.
</a:t>
            </a:r>
            <a:endParaRPr lang="en-US" sz="1018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темы в школе формирует представление о норме как о диапазоне вариантов, а не как об одной жёсткой схеме. Это развивает критическое мышление и уважение к разнообразию живых систем.
</a:t>
            </a:r>
            <a:endParaRPr lang="en-US" sz="10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 наследовании пола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 запускается на уровне хромосом, уточняется работой генов и реализуется через гормональные сигналы в ходе эмбрионального развития.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фактор не действует изолированно: именно их согласованность определяет половой фенотип и объясняет индивидуальные различия.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школьной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как пример взаимодействия наследственности и развития
</a:t>
            </a:r>
            <a:endParaRPr lang="en-US" sz="2528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показывает, как хромосомы, гены и гормоны совместно формируют организм. Эта тема помогает понять наследственную изменчивость, объясняет клинические синдромы и связывает биологию человека с медициной.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2026-06-01T15:00:42Z</dcterms:created>
  <dcterms:modified xsi:type="dcterms:W3CDTF">2026-06-01T15:00:42Z</dcterms:modified>
</cp:coreProperties>
</file>