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меняется в зависимости от ситуации, собеседника и цели.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in Use 4: английский язык в реальном общении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нужен в переписке, играх, музыке, интернете и школьных заданиях, поэтому важно понимать не только слова, но и уместный способ их использовать.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за пределами урока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 в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люди обычно говорят короче, опираются на интонацию, паузы и реакцию собеседника. Поэтому смысл часто передаётся не только словами, но и тем, как они произнесены.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требует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важны точный выбор слов, артикли, времена и знаки препинания. Даже небольшая ошибка может изменить смысл или сделать сообщение менее понятным для читателя.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Чаты — особый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в мессенджерах выглядят коротко, как устная речь, но всё же требуют аккуратности. Заглавные буквы, точки и вежливые формулы помогают сохранить ясность и тон.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речь структурированнее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у доски, речь обычно становится более полной и вежливой, чем в обычном разговоре. Здесь важно звучать понятно, спокойно и логично, а не только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значение английских фраз
</a:t>
            </a:r>
            <a:endParaRPr lang="en-US" sz="2161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«Sure» на уроке и в чате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«Sure» может звучать как спокойное согласие с просьбой учителя. В переписке с другом та же фраза иногда передаёт равнодушие или спешку, если написана слишком коротко и без доброжелательных слов.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«OK» не всегда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«OK» подходит и для вежливого подтверждения, и для краткого ответа без интереса. Всё решают тон, выражение лица и соседние слова: в живой беседе фраза может звучать мягко, а в сообщении — сухо.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«What’s up?» — это не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друзей «What’s up?» часто означает простое дружеское приветствие, а не реальный запрос о делах. Если не заметить это, можно ответить слишком подробно и не понять обычный разговорный стиль.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меняются не случайно: один и тот же смысл звучит по-разному для учителя, друга или в публичном сообщении.
</a:t>
            </a:r>
            <a:endParaRPr lang="en-US" sz="126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Главнее всего адресат и цель общения: они быстрее всего подсказывают, нужен ли формальный или разговорный стиль.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«Language in Use 4»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английских слов и выражений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019" y="3328333"/>
            <a:ext cx="145575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и неформальный английский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учителю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официальном обращении лучше использовать полные формы, вежливые просьбы и спокойный тон. Такой стиль подходит для писем, объявлений и школьных проектов.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неформальном общении допустимы короткие фразы, простые слова и сокращения. Здесь важнее естественность и дружелюбие, чем строгая точность формулировок.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проекте или отчёте нужен более нейтральный стиль. Он должен быть ясным, аккуратным и понятным, без лишней разговорности и слишком личных выражений.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стиль зависит от отношений между людьми. С близкими друзьями можно писать проще, а незнакомому человеку лучше выбирать более вежливые и прямые формулы.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83127"/>
            <a:ext cx="3962400" cy="23249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звучит по-разному в зависимости от того, с кем и где вы говорите.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зависит от адресата и канала общения: чем официальнее ситуация, тем точнее и вежливее формулировка.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«Language in Use 4»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речевых ситуаций в английском языке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стиль на английском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зависит от адресата, ситуации и цели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7110" y="32169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ударение в английской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отличить вопрос, утверждение, удивление и сомнение. Без неё фраза может звучать слишком резко или, наоборот, не передавать нужное настроение.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yes/no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произносятся с повышением тона в конце. Это помогает слушателю сразу понять, что требуется короткий ответ «да» или «нет».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ударение, меняется то, что именно важно в сообщении. В одной и той же фразе можно выделить день, факт ошибки или причину события.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what, where и why обычно звучат более ровно или с нисходящей интонацией. Она делает речь естественной и помогает слушателю сосредоточиться на информации.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Невербальное общение в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кивок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улыбка и короткий кивок делают речь мягче и понятнее. Такие сигналы помогают показать внимание, даже если фраза сама по себе очень короткая.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 создаёт впечатление уверенности и готовности к разговору. Если человек стоит слишком закрыто или отворачивается, собеседник может почувствовать дистанцию.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собеседнику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помогает понять, что вы слушаете и уважаете говорящего. Слишком частое избегание взгляда может выглядеть как неуверенность или нежелание общаться.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мимика не везде означают одно и то же. Поэтому в международном общении важно смотреть не только на слова, но и на поведение собеседника.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короткое оформление может сделать реплику теплее, резче или нейтральнее. В переписке особенно заметны знаки, регистр букв и отсутствие пояснения.
</a:t>
            </a:r>
            <a:endParaRPr lang="en-US" sz="116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маркеры смягчают сообщение, а резкие и слишком короткие формы ухудшают впечатление. Тон в чате зависит не только от слов, но и от оформления.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слайда; условная шкала влияния для учебной визуализации.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короткое сообщение меняет тон общения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цифровой среде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мессенджерах английские фразы часто сокращаются до самых нужных слов. Это экономит время, но требует особенно точного выбора формулировки, чтобы смысл оставался ясным без лишних объяснений.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 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Эмодзи, лайки и короткие реакции помогают передать настроение сообщения. Они делают переписку живее, но не заменяют точные слова, если нужно сообщить важную или учебную информацию.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коротком сообщении запятые, точки и заглавные буквы влияют на впечатление. Без них текст может выглядеть слишком резким, небрежным или просто труднее читаться.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этикет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важно помнить о получателе: однокласснику можно написать проще, а учителю — более аккуратно. Вежливость и понятность остаются важными даже в быстрой переписке.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сначала используют приветствие, обращение и мягкие слова вроде please или excuse me. Это сразу задаёт уважительный тон и показывает готовность говорить спокойно.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просьба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формулируют просьбу не напрямую, а через Could you…? или Would you mind…? Такая форма звучит деликатнее и подходит для общения с учителем или незнакомым человеком.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завершение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важно поблагодарить собеседника, а при необходимости извиниться. Thank you, sorry и короткое дружелюбное завершение помогают сохранить хороший тон разговора.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английском общении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содержания слайда.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показывает слово light в учебных примерах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 нужный смысл и избежать ошибки при чтении или переводе. Одно слово может менять значение в зависимости от темы предложения.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 артиклями, временем глагола, порядком слов и дословным переводом с русского.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артикль, форма глагола и порядок слов заметно повышают понятность. Дословный перевод с русского чаще всего делает фразу неестественной.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слайда; учебные примеры.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девятиклассников в английском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понятного английского сообщения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оценить адресата, стиль и корректность текста перед отправкой.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культура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приветствия в английском языке связаны с повседневным общением и правилами вежливости. Даже короткая фраза может звучать по-разному в зависимости от того, насколько близки собеседники.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благодарности и извинения помогают поддерживать уважительный тон. Они часто используются не только в официальной речи, но и в обычном школьном разговоре, чтобы показать внимание к другому человеку.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английские выражения нельзя переводить дословно, потому что они отражают привычный способ говорить. Их значение становится понятным только тогда, когда учитывается культурный контекст.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быть уместным в одной ситуации и странным в другой. Это связано с культурными нормами, привычками общения и тем, как носители языка выражают эмоции.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передают одну и ту же ситуацию, но меняют отношение к собеседнику. Важно не только что сказать, но и как именно это звучит.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официальный или эмоциональный тон, тем точнее сообщение подстраивается под цель общения. Одна мысль легко адаптируется к разным ситуациям.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содержания слайда.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несколько способов сказать её по-английски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английскую речь сильной и понятной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сообщение сразу показывает, зачем оно написано или сказано. Адресат быстрее понимает просьбу, вопрос или сообщение, если цель выражена без лишних отступлений.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выбирать лексику, которая подходит ситуации и собеседнику. Для урока, переписки с другом и обращения к незнакомому человеку нужны разные формулировки и разная степень формальности.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порядок слов и время глагола помогают избежать недоразумений. Даже короткая фраза звучит убедительно, если она построена по правилам и легко читается.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точность и отсутствие лишней резкости делают речь приятной для восприятия. Самое удачное сообщение обычно звучит спокойно, понятно и соответствует ситуации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работает по-разному в уроке, переписке и разговоре. Если учитывать адресата, цель, тон и контекст, можно говорить точнее, вежливее и увереннее.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сильнее, когда мы учитываем ситуацию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2026-05-31T11:03:19Z</dcterms:created>
  <dcterms:modified xsi:type="dcterms:W3CDTF">2026-05-31T11:03:19Z</dcterms:modified>
</cp:coreProperties>
</file>