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общество: что именно меняется?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 меняет повседневность, доверие и будущее общества?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 перестраивает общество?
</a:t>
            </a:r>
            <a:endParaRPr lang="en-US" sz="2879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затрагивает не только армию: она меняет семью, школу, труд, медиа и повседневные правила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война меняет в обычной жизни?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Дефицит, комендантские ограничения и рост цен сразу меняют привычный быт. Люди перестраивают покупки, маршруты и распорядок дня, а решения государства начинают влиять на каждую семью.
</a:t>
            </a:r>
            <a:endParaRPr lang="en-US" sz="773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дефицит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неопределённость усиливают зависимость от слухов, соседей и неформальных сетей помощи. Доверие становится ресурсом, без которого труднее договариваться, учиться и сохранять общественный порядок.
</a:t>
            </a:r>
            <a:endParaRPr lang="en-US" sz="761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людей, потеря жилья и разрыв связей меняют состав общин. Одни районы пустеют, другие переполняются, а семья часто живёт раздельно месяцами или годами.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Разделённые семьи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не только события, но и язык общества: появляются новые слова, формы самоидентификации и споры о памяти. Это влияет на то, как люди видят себя и других.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языка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рабочие места и местные службы либо закрываются, либо работают в изменённом режиме. Из-за этого растут неравенство, нагрузка на взрослых и зависимость от помощи.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институтов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 тыл: две связанные реальности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 тыл зависят друг от друга: удар по одному быстро отражается на другом.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автора на основе типичных последствий войны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фронте максимальны прямые потери, а в тылу сильнее ощущаются снабжение, цены и повседневная нестабильность.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историческая перспектива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исторически усиливали фискальную нагрузку, расширяли мобилизацию и разрушали города. Государства перераспределяли ресурсы, а общество училось жить в условиях дефицита, принуждения и постоянной опасности.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цена войны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войны всё чаще сопровождаются информационными операциями, киберугрозами, санкциями и массовым перемещением людей. Конфликт выходит за пределы поля боя и затрагивает глобальные сети.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давления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тотальная война втягивала в конфликт промышленность, школы, медицину и пропаганду. Граница между военными и гражданскими задачами размывалась почти полностью.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Тотальная мобилизация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семейная структура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типичных демографических и семейных последствий войны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труд в условиях войны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не только производство, но и повседневный доступ людей к товарам, работе и помощи.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с нарушением труда и снабжения; восстановление начинается с запуска логистики и возвращения людей к работе.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автора на основе общих экономических последствий войны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среда и пропаганда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работает не только через убеждение, но и через повторение, эмоции и символы. Она формирует образ врага, оправдывает жертвы и задаёт рамку интерпретации войны.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пропаганды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 делает общество уязвимым: люди труднее соглашаются на совместные действия, хуже различают факт и мнение и чаще замыкаются в своей информационной среде.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усиливает контроль над сообщениями: официальные сводки становятся главным источником, а альтернативные версии событий быстро объявляются ложными или опасными. Это меняет публичную повестку.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людям недоступны надёжные каналы, слухи распространяются быстрее фактов. Наиболее востребованы простые и быстрые источники: радио, листовки, мессенджеры и рассказы очевидцев.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слухов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военное время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женщины часто берут на себя дополнительную оплачиваемую и неоплачиваемую работу: поддерживают семьи, обеспечивают уход, заменяют выбывших работников и участвуют в местных инициативах.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ролей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растут риски перегрузки, бедности и насилия, особенно при вынужденном переселении и нехватке базовых услуг. Уязвимость усиливается там, где слабы право и социальная защита.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участие женщин особенно важно в восстановлении школ, медицинской помощи и сетей взаимопомощи. Именно они часто становятся связующим звеном между семьёй, общиной и институтами.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восстановлении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млн
</a:t>
            </a:r>
            <a:endParaRPr lang="en-US" sz="9587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в мире были вынуждены покинуть свои дома к концу 2023 года.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UNHCR, Global Trends 2023 (о вынужденно перемещённых лицах)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 дети первыми теряют стабильность, а школа удерживает связь с нормальной жизнью.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одной и той же социальной реальности — солидарность и исключение.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 теме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редко бывает нейтральной: она может объединять людей в кризис, но при эскалации конфликта быстро превращается в линию разделения.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беженцы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перемещения перегружают соседние территории: растёт спрос на жильё, медицину, школы и документы, а возвращение часто откладывается на годы.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UNHCR, Global Trends 2023 (данные на конец 2023 года)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UNHCR, основная часть вынужденного перемещения приходится на внутренне перемещённых лиц; значит, война сильнее всего давит на соседние сообщества и внутреннюю инфраструктуру.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4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224 млн
</a:t>
            </a:r>
            <a:endParaRPr lang="en-US" sz="8224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в кризисных условиях нуждаются в образовательной поддержке.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UNICEF, Education in Emergencies /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кризиса измеряется не только разрушенными зданиями, но и числом детей, которые теряют доступ к учёбе и устойчивой социальной среде.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безопасности к ограничениям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режим безопасности во время войны может постепенно перейти к ограничениям прав и доступа к базовым услугам.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сеть поддержки может заметно снизить уязвимость семьи в кризисе.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 теме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официальные механизмы слабеют, именно локальные сети взаимопомощи часто закрывают самые неотложные потребности людей.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формы поведения — сопротивление и сотрудничество — требуют оценки по ситуации, а не по шаблону.
</a:t>
            </a:r>
            <a:endParaRPr lang="en-US" sz="1098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 теме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войне моральные решения редко бывают простыми: одинаковый поступок может спасти человека в одном контексте и вызвать тяжёлые последствия в другом.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 гражданское общество: плюсы и риски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общественная среда в войну одновременно нуждается в публичном контроле и защите от манипуляций.
</a:t>
            </a:r>
            <a:endParaRPr lang="en-US" sz="149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 теме презентации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СМИ и активное гражданское общество повышают устойчивость общества, но без защиты от страха, цензуры и манипуляций их потенциал быстро ослабевает.
</a:t>
            </a:r>
            <a:endParaRPr lang="en-US" sz="14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Женевские конвенции составляют ядро современной защиты людей в войне.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комитет Красного Креста; Женевские конвенции 1949 года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право строится на четырёх Женевских конвенциях: они задают минимум защиты для тех, кто не участвует в боях или уже выбыл из них.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войны оставляют долгую вражду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память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наследие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и признание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разрывается цикл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обобщение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вражда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общество глубже, чем кажется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меняет не только границы и карты, но и саму ткань общества. Чем сильнее права, доверие и солидарность, тем выше шанс сохранить человеческое достоинство и восстановление после конфликта.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2026-07-26T08:31:22Z</dcterms:created>
  <dcterms:modified xsi:type="dcterms:W3CDTF">2026-07-26T08:31:22Z</dcterms:modified>
</cp:coreProperties>
</file>