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ключевые свойства равнобедренного треугольника и научимся применять их.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помогает решать задачи на углы, построения и доказательства, а также показывает, как связаны симметрия, равенство сторон и равенство углов.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равнобедренный треугольник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элементы равнобедренного треугольника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треугольника называется основанием. Именно относительно основания обычно описывают основные свойства, строят высоту, медиану и биссектрису из вершины.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Равнобедренным называют треугольник, у которого две стороны имеют одинаковую длину. Эти стороны называют боковыми и рассматривают вместе как главную характеристику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у основания, называются углами при основании. В равнобедренном треугольнике они тесно связаны с равенством боковых сторон и часто оказываются равными.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 которой сходятся равные стороны, называется вершиной равнобедренного треугольника. От неё часто проводят важные линии к основанию, чтобы получить новые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равнобедренного треугольника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половин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отразить треугольник относительно оси симметрии, левая и правая части совпадут. Это удобно для проверки равенства отрезков и углов без дополнительных построений.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фигуры есть только одна ось симметрии: прямая, проходящая через вершину и середину основания. Она делит треугольник на две зеркально равные 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обязательно пересекает основание в его середине. Поэтому все элементы, лежащие на этой прямой, помогают быстро находить равные части фигуры.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полезно выделить вершину, равные боковые стороны, основание и саму ось симметрии. Тогда сразу видно, почему треугольник состоит из двух одинаковых половин.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и та же линия может выполнять сразу несколько ролей.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трёх линий упрощает доказательства: достаточно установить одно свойство, чтобы получить остальные.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определениям медианы, высоты и биссектрисы; школьный курс геометрии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из вершины к основанию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при основании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Известна равность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треугольника равны, то фигура уже обладает свойствами равнобедренного треугольника. Это исходное условие позволяет сразу применять важные выводы о его углах.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Углы при основании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напротив равных сторон, тоже равны. Поэтому, зная один угол при основании, можно сразу определить второй без дополнительных построений.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угол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двух равных углов остаётся использовать сумму углов треугольника, равную 180°. Так вычисляют угол при вершине и проверяют правильность решения.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Удобство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сокращает решение: вместо нескольких неизвестных углов достаточно найти один, а остальные получить по связи между сторонами и углами.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определения и связать элементы фигуры с их свойствами.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связаны между собой: равные стороны задают равные углы, а линии из вершины к основанию часто совпадают.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 их свойства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равенству сторон, углов и линий, проведённых из вершины к основанию.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 решениях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удобно в доказательствах и вычислениях: медиана помогает находить равные отрезки и упрощает рассуждения о фигуре.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от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основания и всегда делит основание на две равные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Совпадает с осью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эта линия лежит на оси симметрии, поэтому делит фигуру на две одинаковые половины.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к основанию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образует высота с основанием.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высота из вершины к основанию одновременно является медианой и биссектрисой.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 и свойства равнобедренного треугольника,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линия помогает сразу увидеть несколько свойств фигуры и ускоряет решение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линия из вершины к основанию объединяет три роли, поэтому достаточно доказать одно свойство, чтобы получить остальные.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обобщение свойств равнобедренного треугольника.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совпадают в равнобедренном треугольнике
</a:t>
            </a:r>
            <a:endParaRPr lang="en-US" sz="246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угла — важная 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отмечены два равных угла, это не случайная деталь, а ключ к выводу о сторонах. Напротив одинаковых углов лежат равные отрезки, поэтому фигура распознаётся как равнобедренная.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признак на 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равные углы удобно отмечать одинаковыми дугами, а соответствующие стороны — одинаковыми штрихами. Такая разметка показывает связь между углами и сторонами без длинных вычислений и делает признак легко узнаваемым.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признак полезен в задачах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только углы, можно восстановить структуру треугольника и перейти к доказательству равенства сторон. Это часто помогает в геометрических задачах, где важно сделать вывод не по измерениям, а по логике построения.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равнобедренного треугольника по углам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условие ведёт к какому выводу при работе с равнобедренным треугольником.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быстро переходить от условия к свойству: равенство сторон, равенство углов и особая линия из вершины дают разные, но взаимосвязанные 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свойства, которые используют в задачах
</a:t>
            </a:r>
            <a:endParaRPr lang="en-US" sz="273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прямоугольных треугольника внутри фигуры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опустить высоту из вершины на основание, она разделит исходный треугольник на две части. В точке основания появится прямой угол, а фигура станет удобной для дальнейшего анализа.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два одинаковых фрагмента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эти две части равны. У них совпадают соответствующие стороны, а гипотенузы образуются боковыми сторонами исходной фигуры, поэтому можно сравнивать элементы без лишних построений.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свойства прямоугольного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разбиения становится возможным применять теорему Пифагора и признаки равенства треугольников. Это помогает находить неизвестные длины, проверять равенство частей и уточнять положение высоты.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проведённая линия даёт сразу несколько опорных фактов: прямой угол, два равных треугольника и связь с основанием. Поэтому многие задачи решаются заметно короче и понятнее.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один и тот же чертёж часто используется для нескольких видов заданий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задачи на углы, потому что они позволяют быстро применять свойства равнобедренного треугольника и сумму углов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по теме «Равнобедренный треугольник» в школьном курсе геометрии.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задач на свойства равнобедренного треугольника
</a:t>
            </a:r>
            <a:endParaRPr lang="en-US" sz="250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 основании высоты и помогает разложить фигуру на два равных прямоугольных треугольника.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прямой угол делает вычисления удобнее: можно использовать свойства прямоугольного треугольника и затем находить периметр и площадь по известным сторонам.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 равенства сторон, углов и особых линий из вершины к основанию.
</a:t>
            </a:r>
            <a:endParaRPr lang="en-US" sz="276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фигурой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отмечают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 часто путают с любыми соседними углами на рисунке. Верный ориентир простой: они лежат напротив равных боковых сторон и обязательно равны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принимают за боковую сторону, и из-за этого меняются обозначения углов. Чтобы не ошибиться, сначала нужно найти две равные стороны и только потом выделять основание.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свойство без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при основании верно только для равнобедренного треугольника. Если не доказано равенство сторон, применять это свойство заранее нельзя, иначе вывод окажется неверным.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линию особой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каждую проведённую прямую можно назвать медианой, высотой или биссектрисой. Нужно проверять, делит ли она основание пополам, образует ли прямой угол или делит угол на две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8" y="3106289"/>
            <a:ext cx="154422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6188" y="3106289"/>
            <a:ext cx="154422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свойства равнобедренного треугольника удобны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делится на две одинаковые части, поэтому легче замечать равенство отрезков и углов. Симметрия помогает быстро проверять чертёж и находить опорные элементы для доказательства.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из вершины к основанию часто сразу даёт высоту, медиану и биссектрису. Благодаря этому можно выполнять построения аккуратно и с меньшим числом шагов.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угол или одна сторона, часто удаётся найти несколько других элементов. Это делает задачи на вычисление более понятными и экономит время на уроке и дома.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сложным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этой фигурой развивает умение доказывать, сравнивать и строить. Эти навыки нужны не только в теме треугольников, но и в дальнейших разделах геометрии.
</a:t>
            </a:r>
            <a:endParaRPr lang="en-US" sz="12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равнобедренном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удобен тем, что одна его особенность помогает раскрыть сразу несколько других. Это делает задачи короче, а геометрические доказательства — понятнее и нагляднее.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2026-05-29T04:24:44Z</dcterms:created>
  <dcterms:modified xsi:type="dcterms:W3CDTF">2026-05-29T04:24:44Z</dcterms:modified>
</cp:coreProperties>
</file>