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Sharing Ideas на уроке английского языка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делиться идеями, задавать вопросы и говорить уверенно.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обмен идеями на уроке английского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совместный разговор, где ученики слушают друг друга, задают вопросы и вместе ищут лучший ответ. На уроке помогают парная работа, мини-диалоги, обсуждение картинок и короткие выступления.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делиться идеями по-английски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высказывает мысль вслух, новые слова и фразы запоминаются быстрее. Они сразу связываются с темой урока и помогают строить короткие, понятные ответы.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дают возможность чаще говорить на английском и лучше слышать собственную речь. Так постепенно улучшается произношение и уменьшается страх перед ответом у доски.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и 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 учит не только говорить, но и внимательно слушать собеседника. Ученик быстрее реагирует на вопрос, уточняет мысль и поддерживает разговор без долгой подготовки.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 групповые задания помогают договариваться, распределять роли и выбирать общий вариант ответа. Это развивает teamwork и делает урок английского более активным и живым.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ситуаций, где нужны идеи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обсуждают, какой школьный предмет им нравится больше всего, и объясняют свой выбор одной-двумя фразами. Это помогает быстро вспомнить знакомые слова и ответить по теме.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мини-проекта нужно предложить идеи для плаката, подобрать слова и распределить информацию. Такой формат учит соединять личные мысли с английскими выражениями.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изображению легко начать разговор: назвать людей, действия и предметы, а затем добавить короткий комментарий. Это особенно удобно, когда нужен простой старт ответа.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в паре ученики придумывают реплики, задают вопросы и отвечают друг другу. Здесь важны понятные фразы, уважительный тон и умение продолжить мысль собеседника.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обмен идеями на уроке английского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 особенно полезен, когда нужно быстро высказаться по знакомой теме и не терять смысл разговора.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развивается устная речь, но заметный вклад дают и словарь, и уверенность в ответе.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навыков по теме урока «Sharing ideas»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обмена идеями на уроке английского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форматы помогают говорить, слушать и запоминать новые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решают разные задачи: одни ускоряют начало ответа, другие помогают точнее оформить мысль или запомнить лексику.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обмен идеями на уроке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уроке при обсуждении темы, работе в паре или группе.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на английском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 делают разговор спокойным и доброжелательным. Они показывают уважение к собеседнику и помогают звучать естественно даже в коротком ответе.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важно не перебивать одноклассника и дождаться своей очереди. Так проще услышать мысль до конца и дать точный, уместный ответ.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think, I agree и I don’t agree помогают поддержать разговор без резкости. С ними ученик может спокойно согласиться или не согласиться, не обижая других.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слове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say или can I add помогает мягко войти в разговор и добавить новую мысль. Это особенно полезно, когда ученик хочет участвовать, но не знает, с чего начать.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начать говорить без страха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легче, если перед глазами есть простая модель предложения. Фразы I think… и My idea is… помогают сразу перейти к ответу и не тратить время на поиск начала.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говорить длинно: достаточно одной-двух фраз по теме. Короткий ответ легче произнести, он звучит уверенно и помогает не потерять мысль в середине предложения.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использует уже известную лексику, страх ошибки уменьшается. Простые слова дают возможность сосредоточиться на смысле, а не на сложной грамматике.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опираться на картинку, задание или вопрос учителя, ответ рождается быстрее. Тема урока задаёт рамки и помогает подобрать нужные слова без лишнего волнения.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идеи для ответа по-английски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уроке часто важнее, чем попытка вспомнить всё сразу. Они помогают быстро включиться в работу и начать говорить.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идей — учебное задание, а визуальные и личные опоры заметно облегчают старт ответа.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источников идей для ответа на уроке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штурм: собираем идеи для урока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не молчать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получает стикер и записывает на нём одно слово или маленькую фразу по теме урока. Потом карточку прикрепляют к доске или к общему плакату. Такой приём помогает быстро включиться в работу и увидеть, что идеи есть у каждого.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появляются на доске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тему в центре доски, а вокруг неё появляются короткие слова и фразы от учеников. Каждый старается предложить свою идею, даже если она простая. Постепенно доска заполняется карточками, и класс видит, как из отдельных слов рождается общая тема.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устного, письменного и визуального обмена идеями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обмена идеями помогают по-разному думать, говорить и запоминать английские слова.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формат лучше для быстрой реакции, письменный — для точности, а визуальный — для запоминания. Вместе они делают обмен идеями более понятным и полезным.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видов работы на уроке английского языка в 6 классе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 на английском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Высказать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think… и In my opinion… помогают начать ответ спокойно и по теме. Они подходят, когда нужно предложить свою мысль без длинного объяснения.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agree with you и Good idea! показывают поддержку одноклассника. С ними диалог звучит дружелюбно, а ученику легче продолжать обсуждение.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mean? помогает попросить объяснение, если ответ оказался не совсем понятным. Это делает общение аккуратным и помогает не терять смысл разговора.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свою идею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add something? и Let’s choose… помогают включиться в групповую работу. Такие фразы показывают, что ученик готов продолжать разговор и предлагать решение.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становится лучше после обсуждения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ученики чаще замечают, какие слова звучат удачнее и где нужна более простая фраза.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уточнений и проверок, тем понятнее и точнее становится ответ. Обсуждение помогает превратить короткую мысль в уверенное высказывание.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учебного обсуждения на уроке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группа выбирает лучший вариант ответа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групповой работы на уроке английского языка в 6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45" y="434250"/>
            <a:ext cx="475371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 обмена идеями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документ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документе класс может сразу видеть все ответы и быстро дополнять их новыми словами. Учитель при этом легко замечает ошибки и помогает исправить их прямо в процессе.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Онлайн-доска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Онлайн-доска удобна для стикеров, коротких фраз и рисунков. На ней ученики собирают идеи по теме, а потом перетаскивают их в нужные группы или выделяют лучшие варианты.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и 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чат и интерактивный опрос помогают быстро собрать мнение всего класса. Такой формат особенно полезен, когда нужно сравнить ответы, выбрать тему или начать короткое обсуждение.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в диалоге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обсуждение понятным, живым и вежливым.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задавать вопрос, поддерживать собеседника и добавлять новые мысли. Диалог становится активнее, а ученики чувствуют себя увереннее.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модели для парной и групповой работы на уроке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превращается в маленький школьный проект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Обсуждение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сначала выбирает, о чём говорить или что показывать. Это может быть любимое животное, школьный предмет, хобби или праздник.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Распределение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договариваются, кто ищет слова, кто рисует, а кто готовит короткий текст. Так работа становится организованной и понятной.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Подбор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собирает нужные слова, картинки и простые фразы. После этого появляется план постера или мини-презентации.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превращается в наглядный результат, который можно показать классу. Теперь это не просто мысль, а маленькая общая работа.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результаты даёт обмен идеями на уроке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особенно полезна на коротких заданиях, где важно отвечать без долгой подготовки и не бояться ошибиться.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 — развитие устной речи. Дополнительно ученики лучше запоминают слова и легче работают вместе.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учебных результатов при устной работе в классе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идеи помогают учить английский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 делает урок английского живым, потому что каждый ученик получает шанс говорить, слушать и уточнять мысли. Простые фразы, уважительный тон и регулярная практика помогают шестиклассникам отвечать 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2026-05-30T16:48:19Z</dcterms:created>
  <dcterms:modified xsi:type="dcterms:W3CDTF">2026-05-30T16:48:19Z</dcterms:modified>
</cp:coreProperties>
</file>