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2515775"/>
            <a:ext cx="60756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Рассмотрим роль листьев и процессы создания органики в растениях.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3607800"/>
            <a:ext cx="7757400" cy="11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органического вещества в листьях: обзор темы и ключевые вопросы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2708400" y="360000"/>
            <a:ext cx="60756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листьев в поддержании жизни растений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850" y="2331350"/>
            <a:ext cx="4407300" cy="24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— центр фотосинтеза, где происходит поглощение CO2 и воды, создание сахаров для роста и обмен веществ, связующий их с другими органами растения.
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50" y="1328684"/>
            <a:ext cx="2718000" cy="1595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6000" y="1328684"/>
            <a:ext cx="2718000" cy="159523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3000" y="1328684"/>
            <a:ext cx="2718000" cy="159523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листа и его особенности, обеспечивающие фотосинтез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48615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Кожица покрывает лист, защищая от потерь воды и механических повреждений. Её прозрачность позволяет свету проникать в внутренние ткани листа.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8615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Кожица и её функция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192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Жилки обеспечивают поступление воды и минеральных веществ к тканям листа и транспорт готовых органических соединений в другие части растения.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192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Проводящие ткани — жилки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339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палеоидной и губчатой паренхиме размещены хлоропласты, где накапливается хлорофилл для улавливания света и протекания фотосинтеза.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339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Мякоть листа с хлоропластами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9988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— процесс преобразования световой энергии в химическую, с использованием углекислого газа и воды растениями.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816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образуются органические вещества, в основном глюкоза, и выделяется кислород — побочный продукт жизненно важного процесса.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фотосинтеза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5281650" y="3219897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основа питания для большинства живых организмов и поддержания баланса кислорода в атмосфере.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2400" y="1328907"/>
            <a:ext cx="3430800" cy="15947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60925" y="1328907"/>
            <a:ext cx="3430800" cy="159478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основные фазы фотосинтеза в листе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1184563" y="3698175"/>
            <a:ext cx="31662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Происходит в мембранах хлоропластов с использованием солнечного света. Образуются энергетические молекулы АТФ и редукционный агент НАДФН, необходимые для дальнейших реакций.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184563" y="2940078"/>
            <a:ext cx="31662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Световая фаза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793088" y="3698175"/>
            <a:ext cx="31662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Протекает в строме хлоропласта, где с помощью АТФ и НАДФН синтезируется глюкоза из углекислого газа и воды, обеспечивая органическое вещество растению.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793088" y="2940078"/>
            <a:ext cx="31662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Темновая фаза (цикл Кальвина)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освещённости на интенсивность фотосинтеза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Интенсивность увеличивается с освещённостью до 2000 лк, затем выходит на плато.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Оптимальный уровень освещённости для большинства растений — около 2000 лк, ниже 500 лк фотосинтез значительно снижается.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лабораторных исследований, 2023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9988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Хлорофилл — зелёный пигмент, поглощающий свет преимущественно в синих и красных диапазонах спектра для использования энергии.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2816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содержится в мембранах тилакоидов внутри хлоропластов, где происходит фотохимическая реакция.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Хлорофилл: ключ к улавливанию солнечного света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52816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световой фазе фотосинтеза хлорофилл участвует в передаче электронов, обеспечивая запуск энергетических реакций.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9988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счёт селективного поглощения света хлорофилл придаёт листьям характерный зелёный цвет.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Газообмен в листьях: обмен углекислым газом и кислородом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Устьица регулируют вход CO2 и выход кислорода, обеспечивая баланс газов в растении.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Объёмы CO2 и O2 примерно равны, что подтверждает взаимосвязь фотосинтеза и дыхания растений.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 комнатным растениям, 2023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8863"/>
            <a:ext cx="8416500" cy="2104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Химическая формула фотосинтеза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71250" y="1433475"/>
            <a:ext cx="3465000" cy="10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6CO2 + 6H2O + световая энергия → C6H12O6 + 6O2 отображает превращение неорганических веществ в глюкозу.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319000" y="1433475"/>
            <a:ext cx="3465000" cy="10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света преобразуется в химическую энергию связей глюкозы, которая используется растением для жизненных процессов.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069203"/>
            <a:ext cx="4348200" cy="21229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Вещества, участвующие в фотосинтезе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исходные вещества и продукты реакции фотосинтеза, необходимые для протекания процесса.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любого компонента приводит к невозможности фотосинтеза и прекращению образования органики.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7 класс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63850" y="3188538"/>
            <a:ext cx="428100" cy="428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49226" y="3188538"/>
            <a:ext cx="374588" cy="428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50875" y="1686040"/>
            <a:ext cx="428100" cy="4281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фотосинтеза для растений и окружающей среды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1563700" y="3650716"/>
            <a:ext cx="28146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обеспечивает растению необходимые органические вещества, которые используются для формирования клеток, роста и накопления питательных запасов.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2131112" y="31885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 развитие растений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22325" y="3650716"/>
            <a:ext cx="28146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служат первичным источником питания для животных и человека, благодаря чему формируются сложные экосистемы и стабильные биологические сообщества.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5289738" y="31885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пищевых цепей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150725" y="2148216"/>
            <a:ext cx="28146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процессе фотосинтеза растения выделяют кислород, важнейший для дыхания всех живых организмов на планете и поддержания баланса газов.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718193" y="16860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атмосферы Земли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4972" y="1477975"/>
            <a:ext cx="2734056" cy="3305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глюкозы в фотосинтезе и ее роль в растении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24925" y="1784550"/>
            <a:ext cx="2406300" cy="27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глюкозы в хлоропластах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Глюкоза формируется в ходе темновой фазы фотосинтеза благодаря фиксации углекислого газа и энергии света. Этот сахар служит основным продуктом, обеспечивающим растение энергией.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212925" y="1784400"/>
            <a:ext cx="2406300" cy="27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глюкозы в растительных клетках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Глюкоза используется для построения крахмала и целлюлозы, а также служит источником энергии для развития клеток, формирования тканей и активного роста всех органов растения.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глюкозы в растении от синтеза до использования
</a:t>
            </a:r>
            <a:endParaRPr lang="en-US" sz="2313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учебный материал по физиологии растений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органических веществ в питании растения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Глюкоза расходуется на синтез целлюлозы — основного компонента клеточных стенок, обеспечивающего прочность и форму клеток.
</a:t>
            </a:r>
            <a:endParaRPr lang="en-US" sz="1700" dirty="0"/>
          </a:p>
        </p:txBody>
      </p:sp>
      <p:sp>
        <p:nvSpPr>
          <p:cNvPr id="9" name="Text 3"/>
          <p:cNvSpPr txBox="1"/>
          <p:nvPr/>
        </p:nvSpPr>
        <p:spPr>
          <a:xfrm>
            <a:off x="6048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крахмала формируется для энергетического обеспечения в условиях недостатка света или в периоды активного роста и размножения растения.
</a:t>
            </a:r>
            <a:endParaRPr lang="en-US" sz="1700" dirty="0"/>
          </a:p>
        </p:txBody>
      </p:sp>
      <p:sp>
        <p:nvSpPr>
          <p:cNvPr id="10" name="Text 4"/>
          <p:cNvSpPr txBox="1"/>
          <p:nvPr/>
        </p:nvSpPr>
        <p:spPr>
          <a:xfrm>
            <a:off x="3204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органических веществ направляется на рост и образование листьев, корней и стеблей, поддерживая развитие и функцию растительных органов.
</a:t>
            </a:r>
            <a:endParaRPr lang="en-US" sz="1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50" y="1328684"/>
            <a:ext cx="2718000" cy="1595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6000" y="1328684"/>
            <a:ext cx="2718000" cy="159523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3000" y="1328684"/>
            <a:ext cx="2718000" cy="159523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Запасание крахмала в различных органах растения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48615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период активного фотосинтеза листья накапливают крахмал, который служит запасом энергии для растения в ночное время или в неблагоприятных условиях. Крахмал быстро мобилизуется при необходимости.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8615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как хранилище энергии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192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Стебли некоторых растений содержат крахмал, который используется во время формирования новых побегов и плодов, поддерживая жизнедеятельность и размножение.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192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Стебли и запасы крахмала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339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аккумулируют крахмал, обеспечивая растение энергией в весеннее пробуждение и рост. Этот запас помогает пережить периоды дефицита света или воды.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339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корней в запасании крахмала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35800" y="2152104"/>
            <a:ext cx="4348200" cy="143874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основных органических веществ в растении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1477975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ключевые органические вещества и их роль в жизнедеятельности растений. Это помогает понять разнообразие функций и значимость каждой молекулы.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683125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Органические вещества обеспечивают энергию, структуру и запас, что жизненно важно для роста и развития растений.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435800" y="4358700"/>
            <a:ext cx="4348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средней школы, раздел "Обмен веществ"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Взаимосвязь фотосинтеза и дыхания у растений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— процесс образования органических веществ и кислорода, преимущественно происходит при свете и наполняет растение энергией.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04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между фотосинтезом и дыханием поддерживает здоровье растений и оптимальное использование энергии.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56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процесса взаимодополняют друг друга, обеспечивая постоянный обмен веществ и устойчивое развитие растения.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508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— разложение глюкозы с выделением энергии, необходимой для жизнедеятельности, преобладает в темное время суток.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3017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факторов окружающей среды на фотосинтез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174050" y="790500"/>
            <a:ext cx="4770900" cy="3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увеличении освещённости скорость фотосинтеза растёт до достижения максимума, после чего стабилизируется.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174050" y="49615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Интенсивность света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174050" y="4260000"/>
            <a:ext cx="4770900" cy="3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важных минеральных элементов замедляет фотосинтез и влияет на формирование органических веществ.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174050" y="396565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Минеральное питание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174050" y="3103500"/>
            <a:ext cx="4770900" cy="3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необходима для реакции фотосинтеза; её недостаток приводит к снижению скорости и даже прекращению процесса.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4174050" y="280915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Доступность воды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4174050" y="1947000"/>
            <a:ext cx="4770900" cy="3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Оптимальная температура для фотосинтеза — 20–30°С, при её отклонении активность снижается из-за ферментных нарушений.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4174050" y="165265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Температурный режим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3222" y="-28725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44073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фотосинтеза для человека и природы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70475" y="208470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обеспечивает продовольственную базу, создавая зерновые, овощи и фрукты, которые составляют основу питания человека и животных.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0475" y="360405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сообщества, например тайга, активно производят кислород и очищают воздух, играя ключевую роль в климате планеты.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298100" y="2104050"/>
            <a:ext cx="64860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— главный источник органических веществ и энергии для растения. Фотосинтез поддерживает экосистемы и человеческую жизнь, подчеркивая важность сохранения природных ресурсов.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2298100" y="3245425"/>
            <a:ext cx="64860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листа в формировании жизни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2026-05-07T14:33:42Z</dcterms:created>
  <dcterms:modified xsi:type="dcterms:W3CDTF">2026-05-07T14:33:42Z</dcterms:modified>
</cp:coreProperties>
</file>