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Поражающие факторы опасных метеорологических явлений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погода превращается в опасность для человека и среды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школьнику важно разбираться в непогоде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явления возможны в любое время года: летом чаще бывают грозы, ливни, град и жара, зимой — метели, гололёд и мороз. Они влияют на дорогу в школу, прогулки, поездки и безопасность дома.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013" y="2128294"/>
            <a:ext cx="218400" cy="24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3914" y="2128317"/>
            <a:ext cx="218400" cy="24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9813" y="2128317"/>
            <a:ext cx="218400" cy="24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25714" y="2128317"/>
            <a:ext cx="218400" cy="24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81614" y="2128318"/>
            <a:ext cx="218400" cy="249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поражающими факторами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48092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давит на здания и людей, поднимает мусор, ломает ветки и переносит лёгкие предметы. Опасность возрастает, если рядом есть деревья, вывески, строительные конструкции или плохо закреплённые вещи.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2003993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Ливень и вода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воды перегружают ливнёвки, затапливают низины и делают дороги скользкими. Опасными становятся канавы, лужи, подмытые обочины, ступени и места, где трудно заметить глубину.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3759895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Льдинки бьют по стёклам, крышам, автомобилям и растениям. Даже краткий град может повредить имущество, а на улице — травмировать человека, если укрытие найдено слишком поздно.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5515796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фактор здесь — резкое ухудшение видимости. Из-за него позже замечают пешеходов, знаки, повороты и препятствия, а ошибки водителей и переходящих дорогу людей становятся вероятнее.
</a:t>
            </a:r>
            <a:endParaRPr lang="en-US" sz="921" dirty="0"/>
          </a:p>
        </p:txBody>
      </p:sp>
      <p:sp>
        <p:nvSpPr>
          <p:cNvPr id="14" name="Text 6"/>
          <p:cNvSpPr txBox="1"/>
          <p:nvPr/>
        </p:nvSpPr>
        <p:spPr>
          <a:xfrm>
            <a:off x="7271697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 мороз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и низкая температура воздействуют на организм напрямую: вызывают перегрев, обезвоживание, переохлаждение или обморожение. Риск особенно велик при длительном пребывании на улице и сильном ветре.
</a:t>
            </a:r>
            <a:endParaRPr lang="en-US" sz="9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и шквалистые порывы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делает ветер опасным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сильных порывах ветер действует как ударная сила: он раскачивает деревья, срывает элементы кровли, ломает ветки и поднимает в воздух лёгкие предметы. Опасны даже короткие шквалы.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риск особенно высок для школьника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создают остановки транспорта, дворы с высокими деревьями, открытые площадки и места рядом со строительными лесами. Там легче получить травму от падающего предмета или сорванной конструкции.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явления чаще приводят к ущербу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точную статистику, а учебное сравнение основных групп опасной погоды.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бытовые проблемы вызывают ветер, осадки и гололёд: они быстрее нарушают движение, повреждают имущество и повышают риск травм.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ОБЗР,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ливень быстро переполняет ливнёвки, заполняет низины и размывает грунтовые участки дорог. На проезжей части появляются потоки воды, а обочины могут обрушиваться.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подвалах и дворах вода портит вещи, подмывает фундамент и загрязняет колодцы. Особенно опасны участки у канав, оврагов, люков и мокрых ступеней, где легко поскользнуться или провалиться.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нельзя заходить в глубокие лужи и подходить к неясному краю дороги. После сильного дождя лучше обходить затопленные места и ждать, пока вода сойдёт и видимость улучшится.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Ливень, подтопление и размыв дорог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разных явлений для людей и объектов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один и тот же тип непогоды по-разному воздействует на людей, транспорт и здания.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зависит от силы явления, его длительности и места, где оно возникло: в городе ущерб чаще затрагивает транспорт и здания.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опасное метеоявление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 материалам урока ОБЗР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813" y="1706501"/>
            <a:ext cx="180075" cy="20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6786" y="1706502"/>
            <a:ext cx="180075" cy="2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7786" y="3268126"/>
            <a:ext cx="180075" cy="2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26763" y="3268126"/>
            <a:ext cx="180075" cy="2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55712" y="1706500"/>
            <a:ext cx="180075" cy="2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Гроза, молния и вторичные опасности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50550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удар молнии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Молния опасна ожогами, нарушением работы сердца и пожарами. Она может повредить технику и линии электропередачи, поэтому во время грозы важно не находиться на открытом месте.
</a:t>
            </a:r>
            <a:endParaRPr lang="en-US" sz="934" dirty="0"/>
          </a:p>
        </p:txBody>
      </p:sp>
      <p:sp>
        <p:nvSpPr>
          <p:cNvPr id="16" name="Text 3"/>
          <p:cNvSpPr txBox="1"/>
          <p:nvPr/>
        </p:nvSpPr>
        <p:spPr>
          <a:xfrm>
            <a:off x="353445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Падающие ветки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дождь и порывы ветра раскачивают деревья, а сухие или надломленные ветки могут упасть неожиданно. Особенно опасны одинокие деревья и места рядом с крупными кронами.
</a:t>
            </a:r>
            <a:endParaRPr lang="en-US" sz="934" dirty="0"/>
          </a:p>
        </p:txBody>
      </p:sp>
      <p:sp>
        <p:nvSpPr>
          <p:cNvPr id="17" name="Text 4"/>
          <p:cNvSpPr txBox="1"/>
          <p:nvPr/>
        </p:nvSpPr>
        <p:spPr>
          <a:xfrm>
            <a:off x="505463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связи и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грозы нередко происходят отключения электроэнергии и кратковременные сбои связи. Для дома это означает остановку привычной работы техники и необходимость действовать спокойно.
</a:t>
            </a:r>
            <a:endParaRPr lang="en-US" sz="934" dirty="0"/>
          </a:p>
        </p:txBody>
      </p:sp>
      <p:sp>
        <p:nvSpPr>
          <p:cNvPr id="18" name="Text 5"/>
          <p:cNvSpPr txBox="1"/>
          <p:nvPr/>
        </p:nvSpPr>
        <p:spPr>
          <a:xfrm>
            <a:off x="3534438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угрозу создают открытые пространства, металлические предметы, высокие объекты и одинокие деревья. Там удар молнии и вторичные травмы наиболее вероятны.
</a:t>
            </a:r>
            <a:endParaRPr lang="en-US" sz="934" dirty="0"/>
          </a:p>
        </p:txBody>
      </p:sp>
      <p:sp>
        <p:nvSpPr>
          <p:cNvPr id="19" name="Text 6"/>
          <p:cNvSpPr txBox="1"/>
          <p:nvPr/>
        </p:nvSpPr>
        <p:spPr>
          <a:xfrm>
            <a:off x="6563375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рядом с 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открытых площадках, у водоёмов и возле мокрых поверхностей риск выше: вода проводит электрический разряд и мешает быстро уйти в безопасное место.
</a:t>
            </a:r>
            <a:endParaRPr lang="en-US" sz="93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 и его разрушительное действие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град бьёт по окнам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градины могут оставить трещины на стёклах и повредить тонкие рамы. Особенно уязвимы балконы, теплицы и окна верхних этажей, если они не защищены. Во время сильной грозы ударов бывает много и они идут почти без перерыва.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машине и в саду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кузове автомобиля после града остаются вмятины, а на листьях и стеблях — рваные повреждения. Молодые растения, посевы и садовые культуры страдают особенно сильно, потому что их легко сломать даже небольшими льдинками.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какие объекты метеоявления влияют сильнее всего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явления редко действуют изолированно: одно и то же событие может одновременно нарушать движение, работу связи и состояние окружающей среды.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электросети наиболее уязвимы, а воздействие на природу и сельское хозяйство часто проявляется позже, но затрагивает большую территорию.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теме «Поражающие факторы опасных метеорологических явлений».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тумане предметы и люди становятся заметны значительно позже, поэтому водителю труднее вовремя оценить расстояние, скорость движения и возможную опасность на дороге.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и снижение видимости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создают трассы, перекрёстки, мосты и переезды: там даже небольшая ошибка может привести к столкновению, наезду или резкому торможению.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Пешеходам особенно опасно выходить на проезжую часть из-за стоящего транспорта, переходить дорогу в неосвещённых местах и двигаться вдоль обочины без пешеходной зоны.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и вечером туман часто сочетается с влажным покрытием дороги, поэтому тормозной путь увеличивается, а любые действия участников движения должны быть особенно осторожными.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47205"/>
            <a:ext cx="5597100" cy="1522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погоды на здоровье человека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погодные условия опасны для организма и к каким кратким последствиям они приводят.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здоровье сильнее всего влияют температура и видимость; особенно уязвимы дети, пожилые люди и те, кто быстро утомляется.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о влиянии неблагоприятной погоды на организм человека.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181" y="2128302"/>
            <a:ext cx="224175" cy="25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4764" y="2128402"/>
            <a:ext cx="224175" cy="25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1347" y="2128402"/>
            <a:ext cx="224175" cy="25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7930" y="2128402"/>
            <a:ext cx="224175" cy="256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природы и сельского хозяйства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зелёные насаждения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ломает ветви и стволы, а град и обледенение повреждают крону. После этого деревьям требуется время на восстановление, особенно если пострадали молодые посадки.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 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Ливни вымывают почву, засуха снижает урожай, а заморозки и град могут быстро уничтожить посевы. Из-за этого уменьшается объём продукции и возрастает риск потерь.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водоёмы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воды вызывают эрозию, размывают берега и загрязняют низины. На отдельных участках ухудшается состояние воды, а повреждённая почва становится менее пригодной для роста растений.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Непогода мешает работе техники, затрудняет уборку урожая и уход за животными. Страдают сады, огороды и кормовая база, поэтому последствия ощущаются дольше, чем во время самой стихии.
</a:t>
            </a:r>
            <a:endParaRPr lang="en-US" sz="112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действия при угрозе непогоды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получении штормового предупреждения и признаках опасного метеоявления.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ветер, ливень или гололёд быстро выводят из строя крыши, дороги и линии электропередачи. Из-за этого начинаются ремонты, а городские службы работают в усиленном режиме.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кратковременный шторм может задержать автобусы, отменить занятия и нарушить работу магазинов, поликлиник и других привычных для школьников и взрослых мест.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последствия обычно шире: добавляются пробки, мелкие аварии, трудности с уборкой снега и льда, а ущерб растёт, если непогода охватывает сразу несколько районов.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непогода нарушает жизнь города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воздействия разных факторов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тип непогоды может быть опасен по-разному: для пешехода важнее видимость, а для здания — механическое воздействие ветра и льда.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риски связаны с сочетанием факторов: видимость, ветер и электрическая опасность усиливают друг друга и повышают общий ущерб.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характеристик опасных метеорологических явлений из материалов по ОБЗР.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последствий после сильной непогоды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шквалистого ветра на улицах остаются поваленные деревья, оборванные провода и повреждённые крыши. Такие следы хорошо показывают, насколько быстро стихия нарушает привычный порядок в городе.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ливня и гололёда заметны подтопленные дворы, размытые участки дорог, грязные лужи и следы падений. Эти примеры помогают сравнить разные последствия на одном уроке.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ветер, осадки и низкая температура действуют вместе, человеку труднее двигаться, удерживать равновесие и принимать быстрые решения. Поэтому растёт число травм и аварий.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сочетание факторов опаснее одного явления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видимость делает опасность ещё выше: пешеходы позднее замечают машины, а водители — препятствия, повороты и людей на переходе или у края дороги.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длится непогода, тем больше успевают пострадать транспорт, дома и деревья. В густой застройке и на узких улицах последствия накапливаются быстрее.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маршрута особенно опасны гололёд с туманом, ливень с ветром и гроза с порывами: такие сочетания требуют заранее менять планы и маршрут.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метеоявления влияют на всё вокруг: на человека, транспорт, здания и природу. Чем раньше замечены признаки непогоды и соблюдены правила безопасности, тем меньше травм и потерь.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2026-05-20T23:01:44Z</dcterms:created>
  <dcterms:modified xsi:type="dcterms:W3CDTF">2026-05-20T23:01:44Z</dcterms:modified>
</cp:coreProperties>
</file>