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науки о языке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русский язык и почему его важно изучать по разделам?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система уровней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удобнее понимать по уровням: от звука и слова до предложения и текста. Каждый раздел помогает увидеть свою часть этой системы и точнее разобраться, как мы говорим, пишем и понимаем друг друга.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рассматривает звуки русского языка, их различие по звонкости, глухости, твёрдости и мягкости. Она помогает услышать, чем отличаются похожие слова и почему их звучание важно для смысла.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фонетика уделяет ударению и интонации. От них зависит, как слово воспринимается в речи, где нужно выделить главное и как передать вопрос, сообщение или просьбу.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объясняет, почему произношение не всегда совпадает с написанием. В устной речи одни звуки могут ослабляться, а на письме слово сохраняет свою форму и правила.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Фонетика: звуки речи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и алфавит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показывает, как звуки русского языка передаются буквами. В алфавите 33 буквы, и каждая из них помогает точно зафиксировать слово на письме и правильно его прочитать.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буква и звук не всегда совпадают. Некоторые буквы могут обозначать сразу два звука, а мягкий и твёрдый знак звуков не передают, а только указывают на особенности чтения.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звуков русского языка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фонетическая система современного русского языка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Фонетические группы помогают сравнивать звуки не по отдельности, а как части общей системы.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различать группы звуков, тем легче понимать произношение, ударение и различия между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808" y="1968014"/>
            <a:ext cx="181912" cy="20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81698"/>
            <a:ext cx="203100" cy="180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90724"/>
            <a:ext cx="203100" cy="162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20477" y="1968014"/>
            <a:ext cx="155925" cy="20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70414"/>
            <a:ext cx="203100" cy="203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лексики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изучает, что означает слово и в каких ситуациях оно употребляется. Одно и то же слово может называться предмет, действие, признак или явление.
</a:t>
            </a:r>
            <a:endParaRPr lang="en-US" sz="112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имеют не одно, а несколько значений. Контекст подсказывает, какой смысл нужен в конкретном предложении и как правильно понять высказывание.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антонимы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избегать повторов и точнее выражать мысль, а антонимы делают речь более выразительной, показывая противоположные значения и сравнения.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пишутся и звучат одинаково, но обозначают разные предметы или действия. Чтобы не ошибиться, важно учитывать контекст и соседние слова.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состав языка не остаётся неизменным. Новые слова появляются вместе с новыми предметами, а некоторые старые слова меняют значение или выходят из употребления.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фразеологизмов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смысл не складывается по 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буквально представить выражение «бить баклуши», получится странная картина. Но в языке оно означает бездельничать. Именно поэтому фразеологизмы нужно запоминать целиком: их смысл живёт не в каждом слове отдельно, а в устойчивом сочетании.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сразу понятен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«как снег на голову» передаёт неожиданность и внезапность события. Образ помогает быстро почувствовать настроение высказывания и делает речь живой. Такие выражения особенно заметны в рассказах, разговоре и школьных примерах.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вместо длинного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«держать язык за зубами» означает молчать и не выдавать секрет. Один фразеологизм заменяет целое объяснение и делает речь выразительнее. Поэтому устойчивые обороты часто используют, когда важно сказать кратко и ярко.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7917"/>
            <a:ext cx="4389600" cy="16654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их значения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слово может иметь одно или несколько значений, а также как помогают синонимы, антонимы и омонимы.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передавать разные смыслы, а родственные по значению слова помогают делать речь точной и выразительной.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общее значение слова и связывает родственные слова между собой. По нему легко увидеть, что слова могут быть разными по форме, но близкими по смыслу.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Морфемика: части слова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суффикс помогают образовывать новые слова и добавляют к основе важные оттенки значения. Именно эти части делают словарь языка богаче и разнообразнее.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нужно для изменения формы слова и связи слов в предложении. Разбор по составу показывает, из каких значимых частей состоит слово и как они работают вместе.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новые слова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основных способов словообразования на примерах из русского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появления новых слов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Приставочный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уже известному слову добавляют приставку и получают новое значение: например, меняется направление, степень или оттенок действия. Основа слова при этом сохраняется.
</a:t>
            </a:r>
            <a:endParaRPr lang="en-US" sz="959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единица образуется с помощью суффикса. Так появляются слова, связанные по смыслу с исходным, но обозначающие предмет, признак или лицо по-другому.
</a:t>
            </a:r>
            <a:endParaRPr lang="en-US" sz="968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основы соединяются в одно слово. Этот способ помогает кратко назвать сложные явления и предметы, например из двух понятий создать одно общее название.
</a:t>
            </a:r>
            <a:endParaRPr lang="en-US" sz="992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другую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начинает употребляться в новой грамматической роли. Так язык получает дополнительные слова и формы без полного изменения звучания или написания.
</a:t>
            </a:r>
            <a:endParaRPr lang="en-US" sz="9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рассматривает слово как часть речи и выясняет, какие грамматические признаки у него есть. Это помогает не только назвать слово, но и точно описать его форму.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 в морфологии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не называют предметы и действия сами по себе. Предлоги, союзы и частицы нужны, чтобы связывать слова, уточнять смысл и строить высказывание.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части речи называют предметы, признаки, действия и количество. К ним относятся существительное, прилагательное, глагол, местоимение, числительное и наречие, которые отвечают на разные вопросы.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помогает определить род, число, падеж, время, лицо и вид. Эти признаки показывают, как слово изменяется в речи и какую роль выполняет в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и их группы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школьную классификацию частей речи по двум крупным группам.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Самостоятельных частей речи больше по числу типов, но служебные особенно важны для связи слов и построения фразы.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синтаксис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соединяет два или несколько слов по смыслу и грамматически. Оно помогает уточнить признак, действие или предмет, но не выражает законченную мысль.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сообщает мысль полностью и имеет интонацию завершённости. В нём выделяют главные и второстепенные члены, а также различают повествовательные, вопросительные и побудительные виды.
</a:t>
            </a:r>
            <a:endParaRPr lang="en-US" sz="1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усложнение смысла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минимальной языковой единицы вырастает связный 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учит выбирать правильную букву там, где написание не всегда совпадает со звучанием. Особенно это важно для безударных гласных и парных согласных в слабой позиции.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орфография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одинаково писать приставки, суффиксы и окончания в похожих случаях. Благодаря этому текст становится понятным, а ошибки легче заметить и исправить.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нормы нужны для единства письменной речи. Если все пишут по одним правилам, читать и понимать тексты становится намного проще.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388" y="1105350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5107" y="1836937"/>
            <a:ext cx="17775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18281" y="2572012"/>
            <a:ext cx="35550" cy="28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65066" y="3307062"/>
            <a:ext cx="106650" cy="28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7835" y="4042113"/>
            <a:ext cx="248850" cy="284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пунктуация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3764627" y="10560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 сообщение и показывает, что мысль закончена. Она помогает читателю сделать паузу и отделить одно предложение от другого.
</a:t>
            </a:r>
            <a:endParaRPr lang="en-US" sz="967" dirty="0"/>
          </a:p>
        </p:txBody>
      </p:sp>
      <p:sp>
        <p:nvSpPr>
          <p:cNvPr id="16" name="Text 3"/>
          <p:cNvSpPr txBox="1"/>
          <p:nvPr/>
        </p:nvSpPr>
        <p:spPr>
          <a:xfrm>
            <a:off x="3131996" y="17911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Ставится в конце вопроса и передаёт интонацию запроса. По нему сразу понятно, что говорящий ожидает ответа или уточнения.
</a:t>
            </a:r>
            <a:endParaRPr lang="en-US" sz="967" dirty="0"/>
          </a:p>
        </p:txBody>
      </p:sp>
      <p:sp>
        <p:nvSpPr>
          <p:cNvPr id="17" name="Text 4"/>
          <p:cNvSpPr txBox="1"/>
          <p:nvPr/>
        </p:nvSpPr>
        <p:spPr>
          <a:xfrm>
            <a:off x="2502084" y="25261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сильное чувство, призыв или особую выразительность. Такой знак делает высказывание эмоциональнее и заметнее.
</a:t>
            </a:r>
            <a:endParaRPr lang="en-US" sz="985" dirty="0"/>
          </a:p>
        </p:txBody>
      </p:sp>
      <p:sp>
        <p:nvSpPr>
          <p:cNvPr id="18" name="Text 5"/>
          <p:cNvSpPr txBox="1"/>
          <p:nvPr/>
        </p:nvSpPr>
        <p:spPr>
          <a:xfrm>
            <a:off x="1893108" y="32612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Разделяет однородные члены, части сложного предложения и некоторые обороты. Она помогает не потерять связь между частями фразы и правильно прочитать текст.
</a:t>
            </a:r>
            <a:endParaRPr lang="en-US" sz="967" dirty="0"/>
          </a:p>
        </p:txBody>
      </p:sp>
      <p:sp>
        <p:nvSpPr>
          <p:cNvPr id="19" name="Text 6"/>
          <p:cNvSpPr txBox="1"/>
          <p:nvPr/>
        </p:nvSpPr>
        <p:spPr>
          <a:xfrm>
            <a:off x="1234738" y="39962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и тире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знаки показывают важные смысловые отношения: пояснение, перечисление, вывод или резкое присоединение. Они делают структуру предложения более ясной.
</a:t>
            </a:r>
            <a:endParaRPr lang="en-US" sz="96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возможности языка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зависит от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условиях общения мы выбираем разные слова и обороты. В разговоре речь обычно проще и свободнее, а в документах — точнее и официальнее.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 — 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Стилистика показывает, как один и тот же смысл можно передать по-разному. Благодаря этому язык становится гибким и подходит и для беседы, и для книги, и для сообщения.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разделы языка связаны между собой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школьной классификации разделов русского языка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раздел дополняет другой: знание звуков помогает в письме, а понимание слов — в построении точной фразы.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удобнее изучать как систему взаимосвязанных уровней, а не как набор отдельных тем.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2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науки о языке помогают понять систему русского языка
</a:t>
            </a:r>
            <a:endParaRPr lang="en-US" sz="3502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раздел раскрывает свою сторону языка: звуки, слова, формы, предложения и текст. Вместе они учат говорить, читать и писать точно, грамотно и выразительно.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2026-05-22T06:57:39Z</dcterms:created>
  <dcterms:modified xsi:type="dcterms:W3CDTF">2026-05-22T06:57:39Z</dcterms:modified>
</cp:coreProperties>
</file>