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— значит понимать смысл поступков, а не только видеть события.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на тему: что значит думать о жизни и о человеке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текст вдумчиво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замечать не только сюжет, но и внутренний выбор героя. В 8 классе особенно важно различать факт, оценку и авторскую мысль, чтобы понимать, чему учит произведение.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 начинается с вопроса и опирается на факты, наблюдения и личный опыт. Оно помогает не спешить с выводом, а искать причины, связи и последствия.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размышление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первого впечатления, размышление требует сравнивать разные объяснения. Читатель проверяет свои догадки по тексту и понимает, что действительно хотел показать автор.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умение формулировать собственный вывод о прочитанном. Недостаточно пересказать сюжет: важно объяснить поступок героя и выразить обоснованное отношение к нему.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проверить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— это событие, реплика, поступок или деталь, которые можно подтвердить текстом. Такие элементы помогают опираться не на догадки, а на точное чтение.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Факт, мнение и эмоция в литературном чтении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зависит от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и эмоция показывают личное отношение к эпизоду. Один читатель сочувствует герою, другой спорит с ним. Это нормально, если вывод основан на 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обоснованное размышление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вдумчивое чтение начинается с текста и вопросов к нему.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 вопросы составляют основу рассуждения; опыт, эмоции и вывод дополняют и уточняют его.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за анализом текста на уроках литературы
</a:t>
            </a:r>
            <a:endParaRPr lang="en-US" sz="7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вопроса к выводу: как анализировать текст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рассуждения на уроке литературы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36389"/>
            <a:ext cx="432900" cy="346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340791"/>
            <a:ext cx="432900" cy="346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01904"/>
            <a:ext cx="432900" cy="43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06306"/>
            <a:ext cx="432900" cy="43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10702"/>
            <a:ext cx="432900" cy="43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чаще всего размышляют литературные герои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совесть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спрашивает себя, правильно ли он поступает, и может ли его решение быть честным. Такие мысли особенно заметны перед трудным выбором и после ошибки.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предательство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оценивает, можно ли доверять другому человеку и как сохранить отношения. Эта тема близка подросткам, потому что дружба в классе часто требует проверки делом.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бесчестие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думает о том, что унижает человека, а что сохраняет его достоинство. Через такие размышления автор показывает силу характера и нравственную стойкость.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разговор героя нередко связан с чувством потери, непонимания или надежды. Эти переживания делают образ живым и помогают увидеть его человеческую уязвимость.
</a:t>
            </a:r>
            <a:endParaRPr lang="en-US" sz="104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и милосердие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пытается понять, что важнее: строгость или сострадание. В таких сценах особенно ясно видно, как литература подводит читателя к нравственному выбору.
</a:t>
            </a:r>
            <a:endParaRPr lang="en-US" sz="10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 показывает, как герой спорит сам с собой и взвешивает последствия поступка. Читатель видит не только решение, но и путь к нему, полный сомнений и поиска.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героя: внутренний монолог и выбор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сцены встречаются в прозе и в лирике, потому что автору важно передать настроение и мысль героя. Через выбор раскрываются характер, ответственность и нравственная сила образа.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размышления при работе с произведением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простого наблюдения к глубокому выводу: каждый уровень делает понимание текста точнее.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ответы, тем глубже понимание произведения и его идеи.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анализом текста на уроках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судить героя только по одному поступку. Важно учитывать весь текст, иначе оценка получается слишком резкой и поверхностной.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литературном размышлении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сюжета не заменяет анализа. Размышление требует объяснить причины событий, а не только перечислить, что произошло.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различать позицию автора и мнение персонажа. Если их смешать, смысл эпизода искажается, а вывод становится неточным.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переносить на героя современные представления без учёта эпохи и обстоятельств. Тогда исчезает историческая точность и сложность нравственного выбора.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глубокому анализу текста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произведение точнее, важно перечитывать ключевые эпизоды и сверять свои выводы с текстом.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препятствия — спешка и невнимательность; именно они чаще всего искажают понимание автора и героя.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по материалам анализа текста на уроках литературы; дата не указана.
</a:t>
            </a:r>
            <a:endParaRPr lang="en-US" sz="6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размышление связано с нравственным выбором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 помогает герою увидеть не только удобный вариант, но и то решение, которое сохраняет честь, совесть и уважение к другим людям, даже если оно даётся труднее.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нравственный выбор всегда проверяется последствиями: поступок меняет отношения, раскрывает характер и показывает, способен ли человек отвечать за свои решения.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вывод о произведении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отличить обоснованное суждение от предположения и точнее ответить по тексту.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становится внутренним мерилом поступка: герой оценивает, не причинил ли он боль, не нарушил ли справедливость и можно ли исправить ошибку без оправданий.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Размышление, совесть и ответственность героя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проявляется в готовности признать свою вину, отказаться от эгоизма и принять последствия выбора, даже когда это неудобно или неприятно.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размышления делают персонажа живым и убедительным, потому что читатель видит не только действие, но и нравственную борьбу, которая стоит за ним.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зрелого читательского мышления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читатель не ограничивается пересказом и возвращается к тексту, если появляются новые аргументы.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развиты цитирование и вывод; это показывает, что понимание основано на доказательствах, а не на первом впечатлении.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по материалам школьного анализа текста; дата не указана.
</a:t>
            </a:r>
            <a:endParaRPr lang="en-US" sz="7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глубже понять текст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вопросы ведут от догадки к точному пониманию произведения.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вопросы помогают проверять смысл по тексту, сравнивать объяснения и делать более точный вывод.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подборка для анализа литературы.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в повседневной жизни и в читательском опыте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1990993"/>
            <a:ext cx="40059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обычных ситуациях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возникают перед контрольной работой, в споре с другом или при выборе поступка. В таких моментах человек взвешивает варианты и отвечает за решение.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42000" y="2004893"/>
            <a:ext cx="4005900" cy="8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повседневной жизни помогает лучше понимать литературных героев. Но вывод о тексте должен опираться не только на личные чувства, а прежде всего на произведение.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вывод после повторного чтения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чтение особенно полезно перед устным ответом или сочинением, когда важно не упустить важную деталь.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перечитывание, тем точнее итоговый вывод: первоначальное мнение становится глубже и убедительнее.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наблюдений за работой с текстом на уроках литературы; дата не указана.
</a:t>
            </a:r>
            <a:endParaRPr lang="en-US" sz="6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40746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63565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литературное размышление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не повторять чужие слова, а самому формулировать мысль и объяснять её на основе текста и собственных наблюдений.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Приучает замечать детали, реплики и поступки героя, которые раскрывают характер и делают вывод более точным.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мнению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Учится слушать другие версии, сравнивать их со своей и спорить спокойно, без грубости и спешки.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Аргументация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умение доказывать свою позицию цитатой, примером и логичным объяснением, а не только эмоцией.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 ведёт к пониманию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Вдумчивое чтение соединяет факты текста, личный опыт и нравственную оценку, помогая лучше понять героя, идею произведения и самого себя.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2026-05-22T20:09:52Z</dcterms:created>
  <dcterms:modified xsi:type="dcterms:W3CDTF">2026-05-22T20:09:52Z</dcterms:modified>
</cp:coreProperties>
</file>