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 наука: современные вызовы и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связи живых организмов с природой и вызовы XXI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экологии: исторический взгляд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под влиянием индустриализации появилась экология как наука, благодаря Эрнсту Геккелю, который впервые ввёл термин и начал изучать взаимодействия организмов с окружающей средой.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экология: предмет науки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исследует взаимосвязи между растениями, животными и микроорганизмами, анализируя их влияние друг на друга и окружающую неживую среду.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уделяется структурам биологических сообществ и экосистем, их функционированию и изменениям во времени под влиянием внутренних и внешних факторов.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изучает процессы взаимодействия организмов с абиотическими условиями, чтобы понять закономерности устойчивости и развития природных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жизни в экологии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организменного к биосферному уровню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включает отдельные животные или растения. Популяционный охватывает группу одного вида на территории. Биогеоценоз объединяет сообщества разных видов с их средой.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на разных масштабах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биосферном уровне рассматривается вся живая оболочка Земли. Каждый уровень отражает особенности связей и процессов, влияющих на жизнь и развитие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смежные науки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предоставляет знания о живых организмах и их особенностях, важные для изучения природных сообществ и их взаимодействий.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 распределение экосистем и влияние климатических факторов на природу и организмы в разных регионах.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используется для изучения состава среды и процессов превращения веществ в биогеохимических циклах природы.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 математика обеспечивают методы анализа и моделирования природных процессов, позволяя прогнозировать изменения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современной экологии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взаимодействия природы 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исследуют, как деятельность человека влияет на природные системы, выявляя ключевые закономерности для сохранения баланса между человеком и природой.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негативного антропогенного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технологии и стратегии, нацеленные на уменьшение загрязнения и рациональное использование ресурсов с целью минимизации экологического ущерба.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и устойчивое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программы по защите редких видов и сохранению экосистем, что способствует устойчивости и адаптивности природы в изменяющихся условиях.
</a:t>
            </a:r>
            <a:endParaRPr lang="en-US" sz="10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направлений экологии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активность разных направлений, отражая актуальные сферы исследований и прикладных задач.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уделяется биологической экологии, что подчеркивает важность изучения живых систем и их взаимосвязей.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экологии,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 биоценоз: ключевые понятия экологии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природная единица, где живые организмы взаимодействуют между собой и с окружающей средой как единое целое.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представляет совокупность видов, обитающих на ограниченной территории и образующих устойчивое сообщество, например, лес или озеро.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бывают естественными, как леса и пруды, и искусственными, например, парки и аквариумы, создающими разные экологические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экосистем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способствует устойчивости экосистем к изменениям и стрессам окружающей среды, обеспечивая их стабильность.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стимулирует появление новых адаптаций и форм, что повышает общую жизнеспособность экосистемы.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поддерживает сложные пищевые цепи и предотвращает исчезновение ключевых организмов внутри сообщества.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снижает риск массовых заболеваний и экономит природные ресурсы за счет саморегуляции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природу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загрязнения в водоемах и атмосферном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предприятий приводят к накоплению токсинов в реках и воздухе, что нарушает экосистемы и здоровье живых организмов, включая человека.
</a:t>
            </a:r>
            <a:endParaRPr lang="en-US" sz="1455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исчезновение природных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ведет к вырубке лесов и утрате природных территорий, снижая биоразнообразие и нарушая природные циклы восстановления среды.
</a:t>
            </a:r>
            <a:endParaRPr lang="en-US" sz="14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395032"/>
            <a:ext cx="3856200" cy="18614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 искусственных экосистем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лесом и огородом, а также озером и аквариумом по степени вмешательства человека, разнообразию видов, способности к саморегуляции и зависимости от внешней поддержки.
</a:t>
            </a:r>
            <a:endParaRPr lang="en-US" sz="985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требуют постоянного контроля и поддержки в отличие от природных, которые способны самостоятельно поддерживать баланс.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современности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вызвано увеличением выбросов парниковых газов, что приводит к таянию ледников и повышению уровня мирового океана, угрожая прибрежным территориям.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решение экологических проблем требует международного взаимодействия и совместных мер для предотвращения необратимых изменений в природе.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пластиковыми отходами и сокращение лесных массивов вызывают исчезновение многих видов, снижая биоразнообразие и нарушая природные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круговороты веществ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показывают, как энергия передаётся от растений к травоядным, а затем к хищникам, завершаясь разложением органики редуцентами. Они определяют структуру питания в экосистемах.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углерода, воды и азота обеспечивают непрерывное возвращение веществ в природу, поддерживая жизнь. Эти циклы взаимосвязаны и помогают сохранять баланс между живой и неживой средой.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сохранении природы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экологического мышления способствует ответственному отношению общества к природе и стимулирует защитные меры.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сохраняют уникальные виды и природные ландшафты, обеспечивая их защиту от хозяйственной деятельности.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мусора помогает уменьшить загрязнение и поддерживает переработку ресурсов, снижая нагрузку на природу.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зелёных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экологически чистых технологий и участие в природоохранных акциях снижают негативное воздействие на окружающую среду.
</a:t>
            </a:r>
            <a:endParaRPr lang="en-US" sz="9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профессии и их значение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— защитник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изучают влияние человека на окружающую среду, выявляют проблемы загрязнения и разрабатывают решения для сохранения природных ресурсов. Работа часто проводится в полевых условиях и лабораториях.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 переработке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профессионалы занимаются управлением мусора, внедряют технологии переработки и способствуют снижению вреда окружающей среде. Их деятельность помогает избежать загрязнения и сохранить полезные материалы.
</a:t>
            </a:r>
            <a:endParaRPr lang="en-US" sz="13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экологического исследования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изучении экологической ситуации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 жизни подростков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проектах и школьных акциях способствует формированию ответственного отношения к природе и развитию навыков защиты окружающей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 походы в заповедники помогают лучше понять важность сохранения природы и познакомиться с её разнообразием.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сбор вторсырья в учебных заведениях и дома снижают количество отходов, направляемых на свалки, и способствуют переработке материалов.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инициативы, такие как посадка деревьев и экономия энергии, помогают снизить нагрузку на природу и формируют экологическую культуру.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выбросов CO2 в мире (2000–2020)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иллюстрирует, что интенсивный рост выбросов связан с промышленным развитием стран с быстро растущей экономикой, несмотря на мировые экологические программы.
</a:t>
            </a:r>
            <a:endParaRPr lang="en-US" sz="1035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тенденция к стабилизации выбросов в последние годы, что свидетельствует о начале перехода к устойчивому развитию в некоторых регионах.
</a:t>
            </a:r>
            <a:endParaRPr lang="en-US" sz="109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2021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экологии: современные технологии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LED-освещения и солнечных панелей помогает значительно снизить энергопотребление и уменьшить выбросы парниковых газов, способствуя сохранению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Биоразлагаемая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упаковочных материалов, легко разлагающихся в природе, сокращает количество пластика на свалках и в океанах, снижая загрязнение окружающей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промышленных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фильтры и очистные сооружения уменьшают выбросы вредных веществ, улучшая качество воздуха и защищая здоровье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взгляд в будущее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остаётся основой сохранения планеты и требует активного участия общества, развития технологий и воспитания экологической культуры для устойчивого будущего.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2026-05-09T04:56:31Z</dcterms:created>
  <dcterms:modified xsi:type="dcterms:W3CDTF">2026-05-09T04:56:31Z</dcterms:modified>
</cp:coreProperties>
</file>