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опасных склоновых процесса: причины, признаки и безопасность.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сели, обвалы и снежные лавины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склоновые процессы опасны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там, где склон становится неустойчивым: на горах, обрывах и берегах. Вода, мороз, землетрясения и деятельность человека могут запустить движение грунта, камней или снега неожиданно и очень быстро.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Оползень: сползание грунта по склону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— это смещение вниз слоя земли, глины, песка и камней. Оно может идти медленно, а иногда происходит резко, особенно после сильных дождей или подмыва берега рекой.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оползня часто связаны с переувлажнением почвы, вырубкой деревьев и строительством на неустойчивых склонах. Когда грунт теряет прочность, он перестаёт удерживаться на месте и начинает сползать.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заметны заранее: появляются трещины в земле, наклоняются деревья и столбы, проседает дорожное покрытие. Такие изменения нельзя игнорировать, потому что склон может сдвинуться сильнее.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оползней и селей выше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участки, где вода быстро размывает рыхлый грунт и нет прочного растительного покрова.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круче склон и слабее закреплена почва, тем выше опасность. Вода и осадки резко увеличивают риск на уязвимых участках.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зон риска по учебным материалам ОБЗР и географии; данные носит качественный, сравнительный характер.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Сель: грязе-каменный поток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Поток, который сметает всё 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ливня в горах ручей может превратиться в стремительный поток грязи, воды и камней. Он несётся по узкому руслу, поднимает новые обломки и ломает всё, что встречает на своём пути, включая мосты и опоры.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разрушения в горном русле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селя часто видны размытые берега, нагромождение валунов и разрушенный мост. Поток оставляет широкий след, похожий на грязевую дорогу, по которой ясно видно направление его движения и силу удара.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четыре опасных явления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понять природу каждого процесса и увидеть, чем они похожи и чем различаются.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явления связаны с движением больших масс и могут быть внезапными. Отличается только материал: грунт, вода с камнями, порода или снег.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 и 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Обвал: падение камней и горных пород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происходит, когда от крутой скалы или горной стены отделяются крупные куски породы и падают вниз. Это особенно опасно в ущельях, карьерах и на горных дорогах.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становятся трещины в породе, морозное разрушение, землетрясения, вибрация от техники и подмыв основания склона. Когда опора ослабевает, массив камней теряет устойчивость и срывается.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там, где люди находятся под отвесными стенами или рядом с камнепадом. Даже один крупный обломок может повредить транспорт, дорогу или вызвать травмы.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снежная лавина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снег становится неустойчивым и начинает быстро сходить вниз по склону.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склоновых процессов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территории, где вода часто проникает в грунт и меняет его прочность в разное время года.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самый частый пусковой фактор, но опасность усиливают и действия человека. На одной территории риск может меняться от сезона к сезону.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причин по учебным материалам ОБЗР и географии; доли условные, для наглядного 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приближающейся опасности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и просадки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трещины в земле, проседание грунта и смещение дорожного покрытия показывают, что склон теряет устойчивость. Такие изменения особенно заметны после дождей или оттепели и требуют немедленного внимания.
</a:t>
            </a:r>
            <a:endParaRPr lang="en-US" sz="899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деревья, столбы и заборы начали заметно наклоняться, значит почва под ними движется. Это один из самых понятных признаков оползня, особенно на склонах и береговых обрывах.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 в ручьях и резкое усиление потока после дождя могут означать, что грунт размывается. Для селя это тревожный знак, потому что поток уже захватывает частицы почвы и камни.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звуки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падающих камней, трещины в снежном покрове и нависающий снег говорят о возможном обвале или лавине. В таких местах нельзя задерживаться, даже если явление ещё не началось.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осторожным нужно быть у обрывов, в руслах ручьёв и у подножия склонов. Именно там сход грунта, камней или снега может произойти быстрее всего и перекрыть путь к отступлению.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эти явления для людей и построек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главная опасность — травмы, завалы и внезапная потеря возможности быстро уйти. Особенно рискованно находиться вблизи склона, обрыва или русла потока.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Склоновые процессы способны за считаные минуты разрушить дома, дороги, мосты и линии связи, перекрыть проезды и оставить целые районы без сообщения с внешним миром.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сезон влияет на опасность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сезоны по-разному изменяют устойчивость склонов и вероятность опасных процессов.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определяет главный опасный фактор: весной и осенью важна вода, летом — ливни, зимой — снег, мороз и оттепели.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курса ОБЗР по теме склоновых процессов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опасных склонов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склонов, террасирование и дренаж помогают уменьшить размыв почвы и не дают воде скапливаться внутри грунта, ослабляя риск сползания.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кустарников и трав укрепляет поверхность корнями, замедляет стекание воды и делает склон более устойчивым к дождям и талому снегу.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неустойчивых участках ограничивают строительство, очищают русла и овраги, а также устанавливают знаки, предупреждающие об опасной зоне и возможном сходе.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за трещинами, уровнем воды и снежным покровом позволяют заметить угрозу заранее и принять меры до начала разрушений.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угрозе схода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появлении признаков оползня, селя, обвала или лавины.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леса и растений в защите склонов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связывает частицы грунта и не даёт им легко сползать вниз. Там, где растительность сохранена, склон дольше остаётся прочным после дождей и таяния снега.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в опасных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береговых обрывах, горных склонах и в оврагах растения работают как естественная защита. Без них разрушение почвы идёт быстрее, а последствия становятся опаснее.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размыва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кустарники и деревья задерживают поток дождевой воды и уменьшают её силу у поверхности. Это помогает почве не размываться так быстро на откосах и в оврагах.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 становится устойчивее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леса почва быстрее разрыхляется и теряет защиту. На открытом склоне вода проникает глубже, и риск оползня или селя заметно возрастает.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чаще запускают опасные процессы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одни причины действуют как природный толчок, а другие постепенно ослабляют склон и делают его уязвимым.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связана с водой и перепадами температуры; человек усиливает её строительством и удалением растительности.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ОБЗР по теме склоновых процессов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районы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районы, где риск особенно высок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Кавказе, Алтае, в Саянах и на Камчатке крутые склоны сочетаются с сильными осадками и снежными зимами. Здесь чаще возникают лавины, сели и обвалы, особенно в узких ущельях и горных долинах.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обрывы под постоянным нажимом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Крыму и на некоторых участках побережий опасность создают крутые морские и озёрные склоны, которые подмываются водой. После дождей и штормов грунт становится слабее, а прибрежные обрывы теряют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наблюдение и прогноз важны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осадками, температурой, уровнем воды и состоянием снега помогает заранее увидеть, когда склон становится неустойчивым и требует внимания.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опасности замечены вовремя, можно закрыть дорогу, убрать людей из опасной зоны и предупредить жителей ближайших домов.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прогноз снижает ущерб для транспорта, школ, домов и мест отдыха, потому что люди успевают принять меры до начала схода.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защиты и что они дают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работают против разных угроз, поэтому их применяют вместе.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выше всего, когда инженерные меры, наблюдение и предупреждение работают вместе и дополняют друг друга.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ОБЗР и общих сведений о защите склонов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сели, обвалы и лавины разные по виду, но похожи по опасности: они возникают на неустойчивых склонах и требуют внимания, осторожности и правильных действий заранее.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2026-05-21T00:09:56Z</dcterms:created>
  <dcterms:modified xsi:type="dcterms:W3CDTF">2026-05-21T00:09:56Z</dcterms:modified>
</cp:coreProperties>
</file>