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5. Праздники: основные темы и обзор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людей, формируют культуру и национальную идентичность.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культурное значение праздников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зародились на основе природных циклов и обрядов, укрепляя сплочённость общества и передавая ценности из поколения в поколение. Они менялись вместе с историей и развитием культур.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государственные праздники России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– символ памяти и гордости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отмечается окончание Великой Отечественной войны. Этот день сопровождается военными парадами, возложением венков и торжественными митингами по всей стране.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— праздник национального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знаменует принятие Декларации о государственном суверенитете. Проводятся концерты, официальные выступления и фейерверки, демонстрирующие патриотизм граждан.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народного единства – 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ноября посвящён осознанию силы единства российского народа. В этот день проходят культурные мероприятия и религиозные службы, подчёркивающие общие корни и традиции.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праздники и традиции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— главный христианский праздник, символизирующий воскресение и новую жизнь; сопровождается богослужениями и праздничными ритуалами.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Христово (7 января) — время семейных встреч и торжественных богослужений, наполненное светом надежды и мира.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(19 января) отмечает освящение воды и начинается череда водосвятных обрядов, укрепляющих веру и единство.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отражены в народных песнях, сказках и церковном искусстве, передавая глубокие духовные смыслы и культурные традиции.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семейных праздников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— личное торжество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семья отмечает дни рождения по-своему: собирается за праздничным столом, обменивается теплыми пожеланиями, сохраняет воспоминания в фотоальбомах и ведёт традиции.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 как повод для соборности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 знаменуют важные даты и служат поводом вспомнить семейную историю, укрепить связи и передать младшим поколениям моральные ориентиры и любовь к корням.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Годовщины — повод для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Отмечая совместно прожитые годы, семьи проводят особые ритуалы, поддерживают память о значимых событиях и создают эмоциональный комфорт для всех участников.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празднования Нового года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принято встречать в кругу семьи, подводить итоги года и загадывать желания на будущее. Елка с игрушками и подарки от Деда Мороза создают атмосферу праздника.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гуляния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стране проходят массовые события — концерты, фейерверки и новогодние шоу по телевидению, объединяющие миллионы людей в праздничном настроении.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праздников среди молодежи (опрос)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проявляет возрастающий интерес к международным праздникам, что отражается на их культурных предпочтениях и активности.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смешении традиционных и современных праздников в образе жизни молодых людей, с яркой ролью медиа.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январь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праздников народов мира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красочными фейерверками, семейными застольями и использованием красных украшений как символа счастья и удачи.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благодарения в США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отмечается ужином с индейкой и выражением благодарности за год, объединяя родных и близких в душевном общении.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Бразилии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яркими шествиями и костюмированными парадами в Рио-де-Жанейро, стимулируя культурный туризм и национальную гордость.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укреплению культурной идентичности, развитию туризма и взаимопонимания между народами всех континентов.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профессиональных праздников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учителя — день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5 октября, включает концерты и конкурсы в школах. Праздник подчеркивает важность педагогического труда и вдохновляет учеников.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медицинского работника — благодарность за заботу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в третье воскресенье июня с вручением наград и праздничными мероприятиями, отражая уважение общества к врачам и медицинским специалистам.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международные памятные даты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апреля — День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посадки деревьев и уроки экологии, направленные на формирование экологического сознания.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июня — Всемирный день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акции по очистке территорий и выставки, повышающие осведомленность о проблемах природы.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сентября — Международный день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толерантности и борьбы с насилием, способствующие гармонии в обществе.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экологических и миротворческих тем в образовательный процесс и внеклассные мероприятия.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602291"/>
            <a:ext cx="4208700" cy="9407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государственных и религиозных праздников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по дате, статусу, традициям и символам двух типов праздников.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праздники характеризуются массовыми официальными мероприятиями, тогда как религиозные ориентированы на церковные и семейные обряды.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праздничных днях РФ, сведения Русской Православной Церкви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кухня: гастрономические традиции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год: символика блюд и совместное приготовление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салат оливье, мандарины и шампанское — неотъемлемая часть новогоднего стола. Совместное приготовление способствует укреплению семейных связей и создает особую атмосферу праздника.
</a:t>
            </a:r>
            <a:endParaRPr lang="en-US" sz="822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Пасха: куличи и творожная пасха в центре торжества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пасхальные дни принято готовить куличи и творожную пасху, а также красить яйца. Эти блюда несут символическое значение и сохраняют духовные традиции.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Масленица: блины как метафора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 с медом и разными начинками символизируют уходящую зиму и встречу весны. Совместное приготовление и поедание блинов — элемент народного единства.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Масленица: традиции проводов зимы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знаменуется выпечкой разнообразных блинов и уличными гуляньями, включая катания на санях. Эти обычаи создают атмосферу радости и ожидания весны.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символикой является сжигание чучела зимы — ритуал прощания с холодами. Праздник сопровождается обрядами примирения и укрепления социальных связей.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экономическая активность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роста продаж, наблюдается значительный всплеск сезонного найма в торговле и сфере услуг в декабре.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период обеспечивает заметный экономический импульс, стимулируя потребление и занятость.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праздников на здоровье и психоэмоциональное состояние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способствуют снижению уровня стресса и укреплению социальных связей, создавая положительные эмоциональные переживания.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переедания и переутомления во время праздников может негативно сказаться на здоровье, увеличивая вероятность травм и заболеваний.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информированность и пропаганда здоровых традиций помогают минимизировать вредные последствия праздничных мероприятий.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8638" y="1773923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49414"/>
            <a:ext cx="206700" cy="2133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современном медиапространстве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медиа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 радио активно освещают праздники через специальные передачи и концерты, формируя общую праздничную атмосферу.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соцсети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популяризируют челленджи и хештеги, делая праздники более доступными и интерактивными для молодежи.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Вирусный контент и блогеры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ролики блогеров усиливают интерес подростков к праздникам, создавая новые формы вовлечения и развлечения.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Добровольчество и благотворительные акции в праздничные дни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праздничные периоды активно организуются сборы подарков для детей-сирот и праздничные концерты для пожилых, что укрепляет чувство солидарности.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Волонтерское движение среди школьников и студентов развивает навыки ответственности и сострадания через участие в социальных проектах.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организации школьного праздника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планирования и подготовки мероприятия в школе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 инструмент воспитания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мероприятия способствуют развитию патриотизма и уважения к истории, закрепляя нравственные установки у молодежи.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чувство сопричастности и толерантности, а также развивают умение работать в коллективе.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конкурсы, обмены и патриотические акции эффективны для воспитания гражданской ответственности и культурного диалога.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праздников для общества и молодежи
</a:t>
            </a:r>
            <a:endParaRPr lang="en-US" sz="2801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укрепляют общественное единство, сохраняют культурные традиции и формируют у молодежи социальную активность и межкультурные навыки.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2026-05-07T17:29:28Z</dcterms:created>
  <dcterms:modified xsi:type="dcterms:W3CDTF">2026-05-07T17:29:28Z</dcterms:modified>
</cp:coreProperties>
</file>