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кровообращения: система, которая обеспечивает жизнь организма
</a:t>
            </a:r>
            <a:endParaRPr lang="en-US" sz="297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сосуды непрерывно снабжают тело всем необходимым.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421" y="914025"/>
            <a:ext cx="3704408" cy="36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кровообращение важно каждый день
</a:t>
            </a:r>
            <a:endParaRPr lang="en-US" sz="289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объясняет, как сердце, артерии, вены и капилляры доставляют кислород и питательные вещества, удаляют ненужные вещества и помогают всему организму работать согласованно.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кровообращения и их функции
</a:t>
            </a:r>
            <a:endParaRPr lang="en-US" sz="2381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создаёт силу, которая заставляет кровь двигаться по сосудам. Благодаря ритмичным сокращениям оно работает как насос и поддерживает непрерывное кровообращение во всём организме.
</a:t>
            </a:r>
            <a:endParaRPr lang="en-US" sz="101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 сердца к органам и тканям. Их стенки прочные и упругие, потому что им приходится выдерживать сильное давление движущейся крови.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обратно к сердцу. Давление в них ниже, чем в артериях, поэтому кровь движется медленнее, а специальные клапаны помогают ей не течь назад.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соединяют артерии и вены. Именно здесь кровь отдаёт клеткам кислород и питательные вещества, а также забирает углекислый газ и другие продукты обмена.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 — главный насос организма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находится в грудной полости между лёгкими и немного смещено влево. Такое положение защищает его костями грудной клетки и помогает работать без помех.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камеры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сердце есть два предсердия и два желудочка. Они поочерёдно принимают кровь и выталкивают её дальше, чтобы движение происходило в нужном направлении.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стенка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мышечный слой сердца называется миокардом. Он обеспечивает сильные и чёткие сокращения, которые повторяются всю жизнь и не требуют сознательного управления.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 сне сердце не останавливается. Его постоянная работа поддерживает питание всех органов, поэтому от здоровья сердечной мышцы зависит состояние всего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кровообращения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от правого желудочка через лёгкие к левому предсердию.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кровообращения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от левого желудочка к органам и обратно в правое предсердие.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артерий, вен и капилляров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отличаются направлением тока крови, строением стенок и функциями.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каждого сосуда связано с его задачей: артерии выдерживают давление, вены помогают возврату крови, капилляры обеспечивают обмен.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по теме «Органы кровообращения»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пульс при физической нагрузке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мышцам нужно больше кислорода, поэтому сердце начинает работать быстрее и сильнее перекачивает кровь.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 пульс повышается, а затем постепенно возвращается к норме, что показывает восстановление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ориентиры по физиологии человека; значения приведены как типичные для школьного возраста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стенки сердца и сосудов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сердца состоит из эндокарда, миокарда и эпикарда. Эндокард выстилает полости изнутри, миокард сокращается, а эпикард защищает сердце снаружи.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 вены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три слоя и особенно прочные стенки, потому что кровь в них движется под высоким давлением. У вен стенки тоньше, так как давление в них ниже.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образованы почти одним слоем клеток. Такое строение делает их очень тонкими и удобными для быстрого обмена газов, воды и питательных веществ между кровью и клетками.
</a:t>
            </a:r>
            <a:endParaRPr lang="en-US" sz="10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сердца и вен: защита от обратного тока крови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клапаны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открываются только в одну сторону и не позволяют крови двигаться назад. Благодаря этому поток остаётся направленным и работа сердца становится более эффективной.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в 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сердце клапаны расположены между предсердиями и желудочками, а также на выходе из желудочков. Они помогают крови проходить через камеры строго по порядку.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в венах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клапанов в венах ног, где кровь поднимается вверх против силы тяжести. Без них возврат крови к сердцу был бы значительно труднее.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70–90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сутки сердце выполняет огромную работу без остановки, поэтому его мышца отличается особой выносливостью и устойчивостью к нагрузке.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физиологические нормы частоты сердечных сокращений у детей и подростков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сокращений в минуту у школьника в покое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кровообращения: сравнение функций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обслуживает всё тело, а малый круг работает как участок газообмена между сердцем и лёгкими.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круга дополняют друг друга: один доставляет вещества тканям, другой подготавливает кровь к новому циклу переноса кислорода.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 кругов кровообращения человека
</a:t>
            </a:r>
            <a:endParaRPr lang="en-US" sz="8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10253" y="3117266"/>
            <a:ext cx="37935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кровь помогает клеткам организма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клетки крови переносят кислород благодаря гемоглобину. Они забирают его в лёгких и доставляют к клеткам, где кислород нужен для получения энергии.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Кровяные пластинки быстро собираются в месте повреждения сосуда. Они участвуют в свёртывании крови и помогают образовать тромб, который уменьшает кровопотерю.
</a:t>
            </a:r>
            <a:endParaRPr lang="en-US" sz="966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 крови распознают и уничтожают бактерии, вирусы и другие чужеродные частицы. Они помогают организму защищаться от инфекций и поддерживать здоровье.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часть крови переносит воду, соли, белки, гормоны, питательные вещества и продукты обмена. Благодаря плазме вещества могут быстро перемещаться по организму.
</a:t>
            </a:r>
            <a:endParaRPr lang="en-US" sz="9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и роль её компонентов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 жидкой части и форменных элементов, каждый из которых выполняет свою задачу.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показывает, что она одновременно обеспечивает транспорт, защиту и остановку кровотечения.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здоровье сердца и сосудов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тренирует сердечную мышцу, улучшает кровоток и помогает сосудам сохранять упругость. Даже обычная ходьба лучше, чем длительное сидение без перерывов.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без перегрузки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соли, жирной и слишком сладкой пищи повышает нагрузку на сердце и сосуды. Более полезны овощи, фрукты, каши, рыба, молочные продукты и достаточное количество воды.
</a:t>
            </a:r>
            <a:endParaRPr lang="en-US" sz="945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 организм восстанавливается, а сердечно-сосудистая система работает в более спокойном режиме. Недосыпание мешает нормальному самочувствию и повышает утомляемость.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под 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 длительное напряжение может учащать пульс и повышать нагрузку на сосуды. Полезны спокойный режим дня, чередование труда и отдыха, а также умение расслабляться.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вредных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малоподвижный образ жизни ухудшают состояние сосудов и мешают нормальному кровообращению. Забота о себе в школьном возрасте помогает сохранить здоровье надолго.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останавливается кровотечение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этапов свёртывания крови при повреждении сосуда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кровообращения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анемии в крови меньше эритроцитов или гемоглобина, поэтому ткани получают недостаточно кислорода. Человек может чувствовать слабость, сонливость, головокружение и быстро уставать.
</a:t>
            </a:r>
            <a:endParaRPr lang="en-US" sz="980" dirty="0"/>
          </a:p>
        </p:txBody>
      </p:sp>
      <p:sp>
        <p:nvSpPr>
          <p:cNvPr id="13" name="Text 3"/>
          <p:cNvSpPr txBox="1"/>
          <p:nvPr/>
        </p:nvSpPr>
        <p:spPr>
          <a:xfrm>
            <a:off x="193974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или пониженное давление влияет на самочувствие и работу органов. При отклонениях нередко появляются шум в ушах, головная боль, вялость или ощущение сердцебиения.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99495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сосудов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воспалении стенки сосудов нарушается нормальный ток крови, а ткани получают меньше питательных веществ и кислорода. Такое состояние требует внимания врача и своевременного лечения.
</a:t>
            </a:r>
            <a:endParaRPr lang="en-US" sz="982" dirty="0"/>
          </a:p>
        </p:txBody>
      </p:sp>
      <p:sp>
        <p:nvSpPr>
          <p:cNvPr id="15" name="Text 5"/>
          <p:cNvSpPr txBox="1"/>
          <p:nvPr/>
        </p:nvSpPr>
        <p:spPr>
          <a:xfrm>
            <a:off x="5459243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Учащённое сердцебиение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частый пульс может появляться при нагрузке, волнении или заболеваниях. Если сердце долго работает быстрее обычного, организму труднее восстанавливаться и сохранять работоспособность.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1899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Варикозное расширение вен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варикозе вены теряют упругость, а кровь хуже движется вверх, особенно в ногах. Это связано с нагрузкой на сосуды, малой подвижностью и особенностями строения вен.
</a:t>
            </a:r>
            <a:endParaRPr lang="en-US" sz="9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пульса в покое, после нагрузки и после отдыха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показывают, как сердце быстро подстраивается под работу мышц и затем постепенно возвращается к обычному ритму.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пульс снижается после нагрузки, тем лучше тренированы сердце и сосуды и тем выше восстановительные возможности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урока биологии; пульс измеряется у одного и того же человека в разных состояниях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0661" y="1895134"/>
            <a:ext cx="2820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55" y="2144739"/>
            <a:ext cx="4512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3003687"/>
            <a:ext cx="458700" cy="36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5007" y="3179734"/>
            <a:ext cx="3384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18763" y="3771680"/>
            <a:ext cx="3948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органов кровообращения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подвижные игры и прогулки помогают сердцу работать экономичнее, улучшают кровообращение и поддерживают хорошее самочувствие. Полезно двигаться каждый день, а не только на уроках физкультуры.
</a:t>
            </a:r>
            <a:endParaRPr lang="en-US" sz="803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 овощами, фруктами, кашами и полезными белками поддерживает сосуды и снижает лишнюю нагрузку на сердце. Особенно важно не злоупотреблять солёной, жирной и слишком сладкой пищей.
</a:t>
            </a:r>
            <a:endParaRPr lang="en-US" sz="814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помогает организму восстанавливаться после учёбы и физической нагрузки. Когда ребёнок спит мало, сердце и сосуды работают в менее благоприятных условиях, а утомление накапливается быстрее.
</a:t>
            </a:r>
            <a:endParaRPr lang="en-US" sz="814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нормального движения крови и переноса веществ. Если организм получает мало жидкости, кровообращению становится труднее работать, а самочувствие может ухудшаться.
</a:t>
            </a:r>
            <a:endParaRPr lang="en-US" sz="814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сидения без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неподвижное сидение замедляет кровоток, особенно в ногах, и ухудшает общее самочувствие. Полезно вставать, разминаться и следить за осанкой в течение дня.
</a:t>
            </a:r>
            <a:endParaRPr lang="en-US" sz="8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сосуды и кровь — одна команда
</a:t>
            </a:r>
            <a:pPr algn="ctr" indent="0" marL="0">
              <a:lnSpc>
                <a:spcPct val="90000"/>
              </a:lnSpc>
              <a:buNone/>
            </a:pPr>
            <a:r>
              <a:rPr lang="en-US" sz="3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заставляет кровь двигаться, сосуды направляют её к органам, а кровь доставляет клеткам кислород, питательные вещества и защиту. Здоровые привычки помогают этой системе работать без сбоев.
</a:t>
            </a:r>
            <a:endParaRPr lang="en-US" sz="36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2026-06-01T13:10:09Z</dcterms:created>
  <dcterms:modified xsi:type="dcterms:W3CDTF">2026-06-01T13:10:09Z</dcterms:modified>
</cp:coreProperties>
</file>