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вещества и энергия перемещаются, поддерживая жизнь и рост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и энергии: ключ к жизни организмов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транспорта веществ и энергии
</a:t>
            </a:r>
            <a:endParaRPr lang="en-US" sz="246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открытия клеточной структуры и процессов диффузии заложили фундамент понимания транспорта веществ. Уильям Гарвей показал роль крови, а Сенебье и Пристли — фотосинтез, раскрывая движение энергии и веществ.
</a:t>
            </a:r>
            <a:endParaRPr lang="en-US" sz="1388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Вещество и энергия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вещество?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всё, что занимает место и имеет массу: вода, газы, питательные вещества и соли. Оно образует основу живых клеток и обеспечивает строительные материалы для организма.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Энергия: виды и роль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— способность выполнять работу, бывает тепловой, химической, световой и электрической. Она обеспечивает движение процессов внутри клеток и организма в целом.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энергии и вещества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питает растения, химическая энергия содержится в пище, а кровь переносит кислород — примеры постоянного обмена веществ и энергии в природе.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клетки питательными веществами и кислородом для поддержания жизнедеятельности и восстановления тканей.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обмена, таких как углекислый газ и мочевина, предотвращает накопление токсинов и поддерживает здоровье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гормонов и ферментов регулирует процессы роста, обмена веществ и адаптации к изменениям среды, обеспечивая слаженную работу органов.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важен для жизни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транспорта веществ в клетке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— движение веществ по градиенту концентрации без затрат энергии, включает диффузию и осмос, что помогает клеткам быстро обмениваться веществами.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АТФ для перемещения веществ против концентрационного градиента, обеспечивая селективный и управляемый обмен, важный для клеточного функционирования.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и осмос: отличия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требует полупроницаемой мембраны и связан с движением воды, диффузия же переносит разные молекулы без мембранных ограничений.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легче и быстрее для разных молекул, осмос же специфичен для воды и требует мембранного контроля.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 в транспорте веществ человеческого организма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крови доставляют кислород от лёгких к тканям, обеспечивая клеткам энергию для работы. Этот процесс жизненно важен для поддержания обмена веществ и выработки энергии.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глюкозу, витамины и аминокислоты к клеткам, поддерживая их питание и рост. Сердце непрерывно прокачивает кровь по сосудам, обеспечивая постоянный обмен.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 мочевина выводятся из клеток в кровь, а затем транспортируются к органам выделения. Капилляры обеспечивают эффективный обмен между кровью и тканями.
</a:t>
            </a:r>
            <a:endParaRPr lang="en-US" sz="12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00" y="1451264"/>
            <a:ext cx="462825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лимфатической системы в транспорте веществ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переносит белки из тканей обратно в кровь, поддерживая необходимый баланс веществ в организме.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жиров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из пищеварения транспортируются лимфатическими сосудами, обеспечивая их доставку к тканям для энергии и построения клеток.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переносит иммунные клетки, помогая организму бороться с инфекциями и чужеродными веществами.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жидкости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лимфы регулирует объём ткани, возвращая лишнюю жидкость в кровеносное русло и предотвращая отёки.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веществ у растений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минеральные соли благодаря ксилеме поднимаются от корней к листьям, снабжая растение необходимыми веществами для фотосинтеза и роста.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вещества, такие как сахара, транспортируются по флоэме от листьев к другим частям растения, обеспечивая энергией стебель и корни.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59154"/>
            <a:ext cx="3709500" cy="174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веществ: сравнение у животных и растений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параметры транспорта веществ в животных и растениях, подчёркивающие различия и сходства в биологических системах.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общую цель — транспорт веществ, растения и животные используют различные механизмы и структуры, адаптированные к их потребностям.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попадает в лёгкие человека через диффузию, переходя из воздуха в кровь, что обеспечивает жизненно важное дыхание без затрат клеточной энергии.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растительных корнях движется по осмотическому градиенту через полупроницаемые мембраны, позволяя растению впитывать влагу из почвы естественным образом.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растворении сахара в чае его молекулы перемещаются через жидкость за счёт диффузии, равномерно распределяясь без использования дополнительной энергии.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пассивного транспорта в природе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обеспечивает перенос веществ против концентрационного градиента, что позволяет клеткам поддерживать необходимый химический баланс для жизнедеятельности.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Натрий-калиевый насос — ключевой механизм, расходующий энергию АТФ для перемещения ионов и поддержания электрического потенциала мембраны.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жизненно важен для передачи нервных сигналов и сокращения мышц, обеспечивая быстрый и скоординированный отклик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активный транспорт помогает клеткам аккумулировать питательные вещества и удалять токсические продукты, способствуя их нормальной работе и выживанию.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и его значение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Энергозатраты разных видов транспорта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варьируются в зависимости от вида транспорта, что влияет на выбор клеткой механизма перемещения веществ.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оптимизируют использование энергии, применяя пассивный транспорт там, где возможно, и активный — когда требуется.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биохимические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начальный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солнечный свет и преобразуют его в химическую энергию благодаря фотосинтезу. Этот процесс формирует основу пищевых цепей и обеспечивает экосистемы энергией.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экосистемах
</a:t>
            </a:r>
            <a:endParaRPr lang="en-US" sz="326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между 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растения или других животных, передавая энергию по трофическим уровням. При каждом переходе часть энергии теряется в виде тепла, что регулирует динамику экосистемы.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биосферы зависит от этого процесса, который поддерживает и восстанавливает атмосферный кислород для дыхания живых существ.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энергии, необходимой для жизни на Земле, создаётся через фотосинтез растений.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фонда дикой природы, 2022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и выделение энергии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окисляется в митохондриях с участием кислорода, выделяя энергию, углекислый газ и воду. Этот процесс снабжает клетки энергией для всех жизненных функций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энергия расходуется на рост тканей, мышечные сокращения, передачу нервных сигналов и деление клеток. Без такого дыхания жизнь невозможна.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веществ и энергии в природе
</a:t>
            </a:r>
            <a:endParaRPr lang="en-US" sz="264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энергетический поток, обеспечивающие жизнедеятельность экосистем
</a:t>
            </a:r>
            <a:endParaRPr lang="en-US" sz="9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вызывает снижение кислородной ёмкости крови, что выражается в слабости и бледности кожи из-за недостатка кислорода в тканях.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клетки испытывают дефицит глюкозы из-за нарушенного её транспорта, что ведёт к сбоям в обменных процессах и осложнениям.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Водянка возникает при нарушении лимфатического отвода жидкости, вызывая отёки и требуя медицинского вмешательства для восстановления нормального обмена.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заболевания иллюстрируют важность правильного функционирования транспортных систем для поддержания здоровья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транспорте: примеры заболеваний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транспорте веществ в жизни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фильтры для очистки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бытовые фильтры используют принцип полупроницаемых мембран для удаления загрязнений. Этот процесс основан на естественных механизмах транспорта, что обеспечивает чистую воду для дома.
</a:t>
            </a:r>
            <a:endParaRPr lang="en-US" sz="153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ионных напитков в 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напитки помогают восполнять потерю электролитов при физических нагрузках. Они поддерживают баланс веществ и энергии, способствуя эффективной работе мышц и быстрому восстановлению.
</a:t>
            </a:r>
            <a:endParaRPr lang="en-US" sz="17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транспорта веществ и энергии в жизни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и энергии — фундаментальный процесс, обеспечивающий жизнедеятельность, рост и адаптацию организмов. Он незаменим в природе, медицине и технологиях, открывая глубину понимания живой природы.
</a:t>
            </a:r>
            <a:endParaRPr lang="en-US" sz="11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2026-05-08T16:55:16Z</dcterms:created>
  <dcterms:modified xsi:type="dcterms:W3CDTF">2026-05-08T16:55:16Z</dcterms:modified>
</cp:coreProperties>
</file>