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7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встречаются повсюду
</a:t>
            </a:r>
            <a:endParaRPr lang="en-US" sz="3727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окружают нас везде: от леса до подоконника.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растения на Земле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наши зелёные помощники. Они вырабатывают кислород, служат пищей и укрытием, украшают мир и делают воздух чище. Без них жизнь на планете была бы совсем другой, и намного скучнее.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встретить растения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и на лугу растения растут большими группами. Там можно увидеть деревья, травы, цветы и кустарники, которые приспособились к разному количеству света и влаги.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огород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саду и огороде растения часто выращивает человек. Здесь растут яблони, смородина, морковь, капуста и многие другие полезные культуры, за которыми нужно ухаживать.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воды и в горах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любят влажные места у рек и озёр, а другие живут в горах, где прохладно и ветрено. У каждого места свои зелёные жители.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и дома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можно встретить на клумбах, в парках, во дворах и даже на подоконнике. Им подходят самые разные условия, если есть свет, вода и забота.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самые заметные растения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дерева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дерева обычно есть корень, толстый ствол, ветви и крона. Такая форма помогает ему расти вверх и получать больше света для жизни.
</a:t>
            </a:r>
            <a:endParaRPr lang="en-US" sz="113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часто встречаются берёза, дуб, сосна и ель. Их легко узнать по листьям, иголкам, форме ствола и общему виду кроны.
</a:t>
            </a:r>
            <a:endParaRPr lang="en-US" sz="1138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живут долго, дают тень и очищают воздух. Для птиц, белок, жуков и других животных они становятся настоящим домом и столовой одновременно.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для распознавания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стволу, ветвям и листьям можно отличить одно дерево от другого. У каждого вида есть свои особенности, будто у него свой зелёный характер.
</a:t>
            </a:r>
            <a:endParaRPr lang="en-US" sz="11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393" y="2183062"/>
            <a:ext cx="36015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316" y="2183062"/>
            <a:ext cx="36015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4240" y="2183062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39164" y="2183062"/>
            <a:ext cx="36015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ниже деревьев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обычно ниже деревьев и имеют несколько стеблей, растущих от земли. Их ветви часто густые, поэтому они хорошо заполняют сад или лесную опушку.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Сирень, смородина, шиповник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кустарникам относятся сирень, смородина и шиповник. Они радуют цветами, ягодами или ароматом и часто растут рядом с домами, в садах и парках.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Травянистые растения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ещё ниже кустарников. К ним относятся одуванчик, ромашка, подорожник и пшеница. Их стебли мягкие и не такие крепкие, как у кустов.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Разные, но полезные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Кустарники и травы отличаются размером и строением, но оба вида важны для природы. Они украшают землю, кормят животных и помогают сохранять жизнь вокруг.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растения и их работа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удерживает растение в земле и всасывает воду вместе с растворёнными веществами. Ему приходится работать тихо и незаметно, но без него растение не смогло бы жить.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поддерживает растение и проводит воду, а также питательные вещества от корня к листьям, цветкам и плодам. Это настоящий внутренний «путь доставки».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помогают растению делать пищу на свету. Через них растение получает энергию для роста, поэтому они так важны для его жизни.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
</a:t>
            </a:r>
            <a:pPr algn="ctr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Цветок нужен растению для появления новых плодов и семян. Он часто яркий и заметный, чтобы привлекать насекомых и помогать размножению.
</a:t>
            </a:r>
            <a:endParaRPr lang="en-US" sz="1147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 и семена
</a:t>
            </a:r>
            <a:pPr algn="ctr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плодах находятся семена, из которых вырастают новые растения. Так природа словно передаёт зелёную эстафету от одного поколения другому.
</a:t>
            </a:r>
            <a:endParaRPr lang="en-US" sz="114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семени появляется новое растение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попадает в землю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оказывается в почве и начинает набухать от воды. Внутри него как будто просыпается жизнь, готовая к новому росту.
</a:t>
            </a:r>
            <a:endParaRPr lang="en-US" sz="1153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корешок
</a:t>
            </a:r>
            <a:pPr algn="l" indent="0" marL="0">
              <a:lnSpc>
                <a:spcPct val="115000"/>
              </a:lnSpc>
              <a:buNone/>
            </a:pPr>
            <a:r>
              <a:rPr lang="en-US" sz="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 семени выходит маленький корешок. Он помогает будущему растению закрепиться в земле и получать нужную ему влагу.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Пробивается росток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росток с первым листочком. Он тянется к свету, словно маленький зелёный исследователь, который только знакомится с миром.
</a:t>
            </a:r>
            <a:endParaRPr lang="en-US" sz="1002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растёт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тепло, свет, воздух и вода, росток постепенно становится молодым, а потом и взрослым растением. Природе нравится терпеливый труд.
</a:t>
            </a:r>
            <a:endParaRPr lang="en-US" sz="94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растениям для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какие условия помогают растению расти и что происходит при их недостатке.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зелёный дом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высокими в лесу растут деревья. Они первыми ловят солнечный свет и образуют зелёную крышу, под которой живут многие другие растения и животные.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и нижний ярусы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деревьев располагаются кустарники, травы, мхи и грибы. Каждый ярус получает своё количество света, поэтому у леса есть несколько зелёных этажей.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сохраняет влагу, защищает почву и даёт жильё птицам, белкам, насекомым и многим другим живым существам. Это большой и очень важный природный дом.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 лугу и в поле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Луговые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растут ромашки, клевер, колокольчики и разные злаки. Здесь растения часто соседствуют очень близко, создавая яркий и пёстрый зелёный ковёр.
</a:t>
            </a:r>
            <a:endParaRPr lang="en-US" sz="1405" dirty="0"/>
          </a:p>
        </p:txBody>
      </p:sp>
      <p:sp>
        <p:nvSpPr>
          <p:cNvPr id="10" name="Text 3"/>
          <p:cNvSpPr txBox="1"/>
          <p:nvPr/>
        </p:nvSpPr>
        <p:spPr>
          <a:xfrm>
            <a:off x="252636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поле люди выращивают пшеницу, рожь, ячмень, кукурузу и подсолнечник. Эти растения особенно важны, потому что помогают получать хлеб, кашу, масло и корм.
</a:t>
            </a:r>
            <a:endParaRPr lang="en-US" sz="1405" dirty="0"/>
          </a:p>
        </p:txBody>
      </p:sp>
      <p:sp>
        <p:nvSpPr>
          <p:cNvPr id="11" name="Text 4"/>
          <p:cNvSpPr txBox="1"/>
          <p:nvPr/>
        </p:nvSpPr>
        <p:spPr>
          <a:xfrm>
            <a:off x="4692717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полевых растений делают много нужных продуктов. Они помогают накормить людей и животных, а ещё дают сырьё для разных полезных вещей.
</a:t>
            </a:r>
            <a:endParaRPr lang="en-US" sz="1405" dirty="0"/>
          </a:p>
        </p:txBody>
      </p:sp>
      <p:sp>
        <p:nvSpPr>
          <p:cNvPr id="12" name="Text 5"/>
          <p:cNvSpPr txBox="1"/>
          <p:nvPr/>
        </p:nvSpPr>
        <p:spPr>
          <a:xfrm>
            <a:off x="6859070" y="2640250"/>
            <a:ext cx="19251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Похожи, но не одинаковы
</a:t>
            </a:r>
            <a:pPr algn="l" indent="0" marL="0">
              <a:lnSpc>
                <a:spcPct val="115000"/>
              </a:lnSpc>
              <a:buNone/>
            </a:pPr>
            <a:r>
              <a:rPr lang="en-US" sz="5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поле выглядят похоже, потому что там тоже много зелени. Но на поле растения чаще посеяны человеком и растут для его нужд.
</a:t>
            </a:r>
            <a:endParaRPr lang="en-US" sz="14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Кувшинка на тихой воде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листья кувшинки лежат на поверхности, будто зелёные тарелочки. Цветок поднимается над водой и ловит солнце. Под ним прячется длинный стебель, который держится за илистое 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 и рогоз у берега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камыш и рогоз растут плотными зарослями. Их высокие стебли качаются на ветру, а корни надёжно удерживаются в мокрой земле. Такие растения любят мелководье и спокойные заводи.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Элодея под водой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Элодея живёт почти целиком под водой, поэтому её тонкие стебли свободно тянутся вверх. Листья у неё узкие и нежные, чтобы не мешать течению. В воде такое растение выглядит лёгким и гибким.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пустыне и в горах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356700" y="1819502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лишней воды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растениям приходится экономить каждую каплю. Поэтому у кактусов толстые стебли запасают влагу, а листья превращаются в колючки, чтобы меньше терять воду.
</a:t>
            </a:r>
            <a:endParaRPr lang="en-US" sz="1031" dirty="0"/>
          </a:p>
        </p:txBody>
      </p:sp>
      <p:sp>
        <p:nvSpPr>
          <p:cNvPr id="11" name="Text 3"/>
          <p:cNvSpPr txBox="1"/>
          <p:nvPr/>
        </p:nvSpPr>
        <p:spPr>
          <a:xfrm>
            <a:off x="356700" y="2584045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от ветра и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воздух холодный, а ветер сильный. Здесь лучше выживают невысокие, крепкие растения с плотными стеблями и маленькими листьями, которые не ломаются от непогоды.
</a:t>
            </a:r>
            <a:endParaRPr lang="en-US" sz="1031" dirty="0"/>
          </a:p>
        </p:txBody>
      </p:sp>
      <p:sp>
        <p:nvSpPr>
          <p:cNvPr id="12" name="Text 4"/>
          <p:cNvSpPr txBox="1"/>
          <p:nvPr/>
        </p:nvSpPr>
        <p:spPr>
          <a:xfrm>
            <a:off x="356700" y="334859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держатся крепко
</a:t>
            </a:r>
            <a:pPr algn="l" indent="0" marL="0">
              <a:lnSpc>
                <a:spcPct val="115000"/>
              </a:lnSpc>
              <a:buNone/>
            </a:pPr>
            <a:r>
              <a:rPr lang="en-US" sz="2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сухой или каменистой почве растениям важно хорошо закрепиться. Их корни уходят глубоко в землю или широко расходятся в стороны, чтобы искать воду и удерживать растение.
</a:t>
            </a:r>
            <a:endParaRPr lang="en-US" sz="1027" dirty="0"/>
          </a:p>
        </p:txBody>
      </p:sp>
      <p:sp>
        <p:nvSpPr>
          <p:cNvPr id="13" name="Text 5"/>
          <p:cNvSpPr txBox="1"/>
          <p:nvPr/>
        </p:nvSpPr>
        <p:spPr>
          <a:xfrm>
            <a:off x="356700" y="4113143"/>
            <a:ext cx="32790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зелёные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природного места есть особые условия, и растения приспосабливаются к ним по-своему. Поэтому пустыня и горы выглядят по-разному, но везде есть живые зелёные герои.
</a:t>
            </a:r>
            <a:endParaRPr lang="en-US" sz="10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2153" y="1496638"/>
            <a:ext cx="204394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5700" y="3740887"/>
            <a:ext cx="297300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в школе и дома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Фикус, герань и алоэ любят стоять там, где хватает света. Если поставить горшок слишком далеко от окна, растение может расти медленно и выглядеть слабее.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без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Комнатные растения нужно поливать аккуратно: не слишком мало и не слишком много. Вода помогает им жить, но мокрая земля надолго может повредить корни.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и красивый уголок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Хлорофитум, кактус и другие комнатные растения делают класс и дом уютнее. За ними приятно ухаживать: протирать листья, рыхлить землю и следить, чтобы горшок был чистым.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 в комнате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комнатные растения помогают сделать воздух в помещении приятнее. Поэтому их ставят в классах, спальнях и гостиных, чтобы вокруг было зелёно, спокойно и немного веселее.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животным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многих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Травы, семена, ягоды и листья служат кормом для зверей и птиц. Для многих животных растения — это настоящий обеденный стол, только без скатерти и тарелок.
</a:t>
            </a:r>
            <a:endParaRPr lang="en-US" sz="935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насекомых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находят в цветках нектар и пыльцу, а на стеблях и листьях прячутся жуки и гусеницы. Растения дают маленьким животным место для жизни и работы.
</a:t>
            </a:r>
            <a:endParaRPr lang="en-US" sz="935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 и укрытия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устраивают гнёзда на ветках, а густые кусты помогают спрятаться от хищников. В зелёных зарослях животные чувствуют себя спокойнее и в безопасности.
</a:t>
            </a:r>
            <a:endParaRPr lang="en-US" sz="935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будущее
</a:t>
            </a:r>
            <a:pPr algn="l" indent="0" marL="0">
              <a:lnSpc>
                <a:spcPct val="115000"/>
              </a:lnSpc>
              <a:buNone/>
            </a:pPr>
            <a:r>
              <a:rPr lang="en-US" sz="3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некоторые птицы прячут орехи, семена и плоды рядом с растениями. Так зелёный мир помогает животным пережить трудное время, когда еды становится меньше.
</a:t>
            </a:r>
            <a:endParaRPr lang="en-US" sz="93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помогают людям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53250" y="13497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каждый день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растений люди получают яблоки, морковь, картофель, зёрна, сахар и масло. Без растительных продуктов на столе было бы намного пустее и скучнее.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2453250" y="2039458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Хлопок идёт на ткань, древесина — на мебель и строительство, а бумага часто тоже сделана из растений. Мы встречаем их результат почти в каждом доме и классе.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2453250" y="272912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Лекарства и польза
</a:t>
            </a:r>
            <a:pPr algn="ctr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некоторых растений делают лекарства и полезные настои. Люди давно заметили, что зелёные помощники могут не только кормить, но и поддерживать здоровье.
</a:t>
            </a:r>
            <a:endParaRPr lang="en-US" sz="1072" dirty="0"/>
          </a:p>
        </p:txBody>
      </p:sp>
      <p:sp>
        <p:nvSpPr>
          <p:cNvPr id="12" name="Text 5"/>
          <p:cNvSpPr txBox="1"/>
          <p:nvPr/>
        </p:nvSpPr>
        <p:spPr>
          <a:xfrm>
            <a:off x="2453250" y="3418800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и прохлада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очищать воздух, защищает почву и дарит тень в жаркий день. Там, где много деревьев, дышится легче и гулять приятнее.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2453250" y="4108475"/>
            <a:ext cx="4237500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для глаз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кусты и деревья украшают города, дворы и парки. Они делают улицы живыми, а обычный день — немного радостнее.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жизнь растений по сезонам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у каждого времени года свои задачи для роста, цветения и отдыха растений.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заботятся о растениях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Полив и рыхление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нужны вода и мягкая земля. Поэтому их поливают, а почву осторожно рыхлят, чтобы корням легче было дышать и получать питание.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сорняков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Сорняки забирают у культурных растений свет, воду и место. Когда их убирают вовремя, цветы, овощи и деревья растут сильнее и веселее.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болезни могут повредить листья, стебли и плоды. Люди следят за растениями и помогают им оставаться здоровыми, чтобы они не грустили раньше времени.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цветы и топтать молодую траву. Если обращаться с растениями аккуратно, они долго радуют людей и природу.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выходит первым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Ранней весной подснежник пробивается сквозь холодную землю и снег. Но если люди срывают его слишком часто, на поляне может не остаться ни одного цветка. Тогда весенний лес становится беднее и тише.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Тайна венерина башмачка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лесной цветок выглядит как маленький башмачок, поэтому его легко запомнить. Венерин башмачок растёт не везде и очень чувствителен к изменениям в природе, поэтому нуждается в особой защите.
</a:t>
            </a:r>
            <a:endParaRPr lang="en-US" sz="1195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и осторожный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Женьшень ценят за полезные свойства, но собирать его без меры нельзя. Когда редкое растение выкапывают слишком часто, оно исчезает из леса, и восстановить его очень трудно.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нужно беречь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Утром, днём и вечером мы видим зелёных соседей во дворе, парке и дома — они сопровождают нас почти со всех сторон.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 напоминают, что растения встречаются почти везде вокруг нас.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наши зелёные соседи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окружают нас повсюду: в лесу, в городе, у воды и дома. Они кормят, защищают, украшают мир и делают Землю по-настоящему живой.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2026-05-26T04:04:10Z</dcterms:created>
  <dcterms:modified xsi:type="dcterms:W3CDTF">2026-05-26T04:04:10Z</dcterms:modified>
</cp:coreProperties>
</file>