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727300"/>
            <a:ext cx="4326000" cy="2969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606975"/>
            <a:ext cx="83526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Правописание безударных гласных в корне слова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34950" y="1725900"/>
            <a:ext cx="3624300" cy="29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проверять безударные гласные и писать без ошибок.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200" y="2514555"/>
            <a:ext cx="8421600" cy="19491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1200" y="1308338"/>
            <a:ext cx="8421600" cy="8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словах с одним корнем ударение часто меняется, а без него гласная слышится неясно. Поэтому именно здесь школьники чаще всего допускают ошибки в диктантах, изложениях и сочинениях, где нужна точность письма и уверенное знание правила.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61200" y="365375"/>
            <a:ext cx="84216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важна в 6 классе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925" y="365350"/>
            <a:ext cx="8438700" cy="72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безударная гласная в корне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37925" y="1441495"/>
            <a:ext cx="40884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Слабая позиция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Безударная гласная находится в корне слова и произносится неотчётливо. Из-за этого на слух трудно различить, какая буква должна стоять на письме.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7925" y="3143145"/>
            <a:ext cx="40884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смешения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путают пары а/о, е/и и я/е. В безударной позиции эти звуки становятся похожими, хотя на письме обозначаются разными буквами.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88225" y="3143145"/>
            <a:ext cx="40884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находить безударную гласную в корне делает письмо более грамотным. Такой навык особенно полезен в школьных работах, где важно писать быстро и без исправлений.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688225" y="1441495"/>
            <a:ext cx="40884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корню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Проверять нужно именно корень, потому что приставки, суффиксы и окончания подчиняются другим орфографическим правилам. Это помогает не искать проверку там, где она не нужна.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4700" y="1674553"/>
            <a:ext cx="4365000" cy="186154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4804" y="4092575"/>
            <a:ext cx="43650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орфографии русского языка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8075" y="166097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слова можно проверить ударением, а какие нужно запоминать.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8075" y="293062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89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можно подобрать родственное слово с ударением на нужной гласной, написание проверяется. Если такой проверки нет, слово нужно запомнить.
</a:t>
            </a:r>
            <a:endParaRPr lang="en-US" sz="1089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13148"/>
            <a:ext cx="84387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Проверяемые и непроверяемые слова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проверки безударной гласной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проверки орфограммы в корне слова.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1053" y="365350"/>
            <a:ext cx="3804345" cy="397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925" y="365350"/>
            <a:ext cx="4305600" cy="6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работает проверочное слово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621800" y="1285350"/>
            <a:ext cx="41475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корень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Проверочное слово должно быть однокоренным, то есть связано с исходным словом по смыслу и составу. Только тогда оно помогает проверить именно нужную букву в корне.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21800" y="2458750"/>
            <a:ext cx="41475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Сдвиг ударения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проверочном слове ударение переносится на проверяемую гласную, и она слышится отчётливо. Так становятся понятными пары: река — реки, гора — горы, берёза — берёзы.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1800" y="3716750"/>
            <a:ext cx="41475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проверка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подобрать случайно похожее слово без общей основы, это не поможет. Проверка работает только тогда, когда сохраняется корень и меняется положение ударения в слове.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особенно заметны в словах повседневной школьной речи и домашних работах.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статистика типичных орфографических ошибок в 6 классе
</a:t>
            </a:r>
            <a:endParaRPr lang="en-US" sz="1040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7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трудности возникают с гласными, которые на слух становятся похожими без ударения. Поэтому особенно важно проверять слово по правилу, а не только по произношению.
</a:t>
            </a:r>
            <a:endParaRPr lang="en-US" sz="1077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гласные чаще всего путают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925" y="267500"/>
            <a:ext cx="84216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Чередование гласных в корне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72125" y="1062325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всегда помогает ударение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корни, где буква в безударной позиции выбирается не по проверочному слову, а по правилу чередования. Поэтому привычный способ проверки здесь не работает.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73375" y="1062325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согласной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корнях лаг-лож и гар-гор буква выбирается по следующей согласной. Это значит, что нужно внимательно смотреть на состав слова, а не только на звучание.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772125" y="2976163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суффикса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некоторых корнях написание определяется наличием суффикса -а-. Например, в парах раст-рос и кас-кос выбор буквы зависит именно от этого условия.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73375" y="2976163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Проверочное слово не подходит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корней с чередованием нельзя подбирать обычное проверочное слово, как для проверяемых гласных. Здесь важно знать правило и применять его к каждому примеру.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6975" y="1625951"/>
            <a:ext cx="4164900" cy="213144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4165050"/>
            <a:ext cx="4164900" cy="60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школьной орфографии русского языка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60625" y="17370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увидеть, по какому признаку выбирается гласная в корне.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960625" y="29233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3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по звучанию корни могут писаться по-разному. Чтобы не ошибиться, нужно определить условие выбора буквы, а не искать проверочное слово.
</a:t>
            </a:r>
            <a:endParaRPr lang="en-US" sz="1103" dirty="0"/>
          </a:p>
        </p:txBody>
      </p:sp>
      <p:sp>
        <p:nvSpPr>
          <p:cNvPr id="8" name="Text 3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корни с чередованием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372"/>
            <a:ext cx="4158300" cy="31674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337925" y="365350"/>
            <a:ext cx="8438700" cy="72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Словарные слова с непроверяемой гласной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132625" y="1341420"/>
            <a:ext cx="3633900" cy="6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3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проверить ударением
</a:t>
            </a:r>
            <a:pPr algn="l" indent="0" marL="0">
              <a:lnSpc>
                <a:spcPct val="115000"/>
              </a:lnSpc>
              <a:buNone/>
            </a:pPr>
            <a:r>
              <a:rPr lang="en-US" sz="649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некоторых словах безударную гласную невозможно проверить подбором однокоренного слова. Так пишутся, например, вокзал, футбол и апельсин.
</a:t>
            </a:r>
            <a:endParaRPr lang="en-US" sz="1113" dirty="0"/>
          </a:p>
        </p:txBody>
      </p:sp>
      <p:sp>
        <p:nvSpPr>
          <p:cNvPr id="11" name="Text 3"/>
          <p:cNvSpPr txBox="1"/>
          <p:nvPr/>
        </p:nvSpPr>
        <p:spPr>
          <a:xfrm>
            <a:off x="5132625" y="2303514"/>
            <a:ext cx="3633900" cy="6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3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Нужен словарь
</a:t>
            </a:r>
            <a:pPr algn="l" indent="0" marL="0">
              <a:lnSpc>
                <a:spcPct val="115000"/>
              </a:lnSpc>
              <a:buNone/>
            </a:pPr>
            <a:r>
              <a:rPr lang="en-US" sz="649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написание таких слов закреплено в орфографическом словаре. Если буква вызывает сомнение, нужно свериться со словарной нормой и запомнить форму.
</a:t>
            </a:r>
            <a:endParaRPr lang="en-US" sz="1113" dirty="0"/>
          </a:p>
        </p:txBody>
      </p:sp>
      <p:sp>
        <p:nvSpPr>
          <p:cNvPr id="12" name="Text 4"/>
          <p:cNvSpPr txBox="1"/>
          <p:nvPr/>
        </p:nvSpPr>
        <p:spPr>
          <a:xfrm>
            <a:off x="5132625" y="3265609"/>
            <a:ext cx="3633900" cy="6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3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выделять трудную букву
</a:t>
            </a:r>
            <a:pPr algn="l" indent="0" marL="0">
              <a:lnSpc>
                <a:spcPct val="115000"/>
              </a:lnSpc>
              <a:buNone/>
            </a:pPr>
            <a:r>
              <a:rPr lang="en-US" sz="649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запоминании помогает зрительное выделение опасной гласной. Карточки, цветные отметки и повторение делают написание слов более прочным.
</a:t>
            </a:r>
            <a:endParaRPr lang="en-US" sz="1113" dirty="0"/>
          </a:p>
        </p:txBody>
      </p:sp>
      <p:sp>
        <p:nvSpPr>
          <p:cNvPr id="13" name="Text 5"/>
          <p:cNvSpPr txBox="1"/>
          <p:nvPr/>
        </p:nvSpPr>
        <p:spPr>
          <a:xfrm>
            <a:off x="5132625" y="4227703"/>
            <a:ext cx="3633900" cy="6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3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649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распространённым словарным словам в 6 классе относятся вокзал, футбол, корзина, капуста и апельсин. Их лучше заучивать заранее, чтобы не ошибаться в письменных работах.
</a:t>
            </a:r>
            <a:endParaRPr lang="en-US" sz="111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ошибки появляются, когда ученик ориентируется только на звучание слова и не проверяет его состав и смысловую связь.
</a:t>
            </a:r>
            <a:endParaRPr lang="en-US" sz="1294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диаграмма по теме «Безударные гласные в корне слова»; распределение для наглядности, 2025.
</a:t>
            </a:r>
            <a:endParaRPr lang="en-US" sz="895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Лидирует неверный подбор проверочного слова: внешнее сходство не гарантирует правильное написание.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написании безударных гласных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5" y="267500"/>
            <a:ext cx="84591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подбирать правильное проверочное слово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809613" y="1165888"/>
            <a:ext cx="37032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 общий корень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сравни слова по значению и составу: проверочное слово должно быть однокоренным, а не просто похожим по звучанию. Иначе можно выбрать неверную букву и допустить ошибку.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93813" y="1165888"/>
            <a:ext cx="37032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Сохрани смысловую связь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Проверочное слово должно называться предмет того же корня и близкого значения. Например, вода — воды, письмо — писать. Случайные созвучия, вроде гора и город, не подходят.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809613" y="2631513"/>
            <a:ext cx="37032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Сделай гласную ударной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Выбирай такую форму или родственное слово, где нужный слог произносится отчётливо под ударением. Тогда сомнительная гласная слышится яснее и легче проверяется на письме.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093813" y="2631513"/>
            <a:ext cx="37032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результат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подходящее слово нашлось, ещё раз сравни написание корня. Когда проверка не получается, слово лучше найти в словаре и запомнить его написание.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Выбираем правильный способ проверки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определить, можно ли проверять гласную ударением или нужно применять другое правило.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469" y="1498328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6056" y="1502228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231" y="3304875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30431" y="3300975"/>
            <a:ext cx="169650" cy="226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407025" y="324475"/>
            <a:ext cx="83697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Орфографический словарь как помощник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870138" y="1433978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нормы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332475" y="19962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подсказывает правильную букву, если ударением проверить слово нельзя. Он помогает выбрать единственно верное написание и не полагаться на случайное звучание.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5223708" y="1434029"/>
            <a:ext cx="3634754" cy="3553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трудных слов
</a:t>
            </a:r>
            <a:endParaRPr lang="en-US" sz="1402" dirty="0"/>
          </a:p>
        </p:txBody>
      </p:sp>
      <p:sp>
        <p:nvSpPr>
          <p:cNvPr id="16" name="Text 5"/>
          <p:cNvSpPr txBox="1"/>
          <p:nvPr/>
        </p:nvSpPr>
        <p:spPr>
          <a:xfrm>
            <a:off x="4674603" y="1995139"/>
            <a:ext cx="4184165" cy="8907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словаре удобно искать заимствованные и редкие слова, в которых гласная не подчиняется обычной проверке. Так легче избежать ошибки в письменной работе.
</a:t>
            </a:r>
            <a:endParaRPr lang="en-US" sz="1202" dirty="0"/>
          </a:p>
        </p:txBody>
      </p:sp>
      <p:sp>
        <p:nvSpPr>
          <p:cNvPr id="17" name="Text 6"/>
          <p:cNvSpPr txBox="1"/>
          <p:nvPr/>
        </p:nvSpPr>
        <p:spPr>
          <a:xfrm>
            <a:off x="870138" y="3236625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Ударение и форма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332475" y="37738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словарной статье можно увидеть ударение, нормативную форму и иногда грамматические пометы. Это особенно полезно, когда слово изменяется не так, как ожидается.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5217925" y="3236625"/>
            <a:ext cx="3558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 запоминания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4680325" y="3771900"/>
            <a:ext cx="4096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Пирог, шофёр, шоссе, апельсин и вокзал относятся к часто встречающимся словарным словам. Их написание нужно не угадывать, а постепенно запоминать.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4700" y="1674553"/>
            <a:ext cx="4365000" cy="186154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4804" y="4092575"/>
            <a:ext cx="43650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«Безударные гласные в корне слова»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8075" y="166097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таблица помогает быстро увидеть, где работает проверка ударением, а где слово нужно просто запомнить.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8075" y="293062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ударением подходит не для всех слов: рядом с ней всегда нужно помнить о словарных написаниях.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13148"/>
            <a:ext cx="84387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Мини-справочник для запоминания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29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парах слов ударение переносится на нужный слог, поэтому безударная гласная становится слышимой и её проще соотнести с написанием.
</a:t>
            </a:r>
            <a:endParaRPr lang="en-US" sz="1229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пары слов для демонстрации переноса ударения; схема составлена для урока, 2025.
</a:t>
            </a:r>
            <a:endParaRPr lang="en-US" sz="895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ударение меняет позицию, проверка становится надёжной: звучание помогает выбрать букву в корне.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ударение в проверочных формах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25" y="2919586"/>
            <a:ext cx="8468100" cy="18441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337925" y="267500"/>
            <a:ext cx="84216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для самопроверки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772125" y="1062325"/>
            <a:ext cx="1132800" cy="17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 корень
</a:t>
            </a:r>
            <a:pPr algn="l" indent="0" marL="0">
              <a:lnSpc>
                <a:spcPct val="115000"/>
              </a:lnSpc>
              <a:buNone/>
            </a:pPr>
            <a:r>
              <a:rPr lang="en-US" sz="638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записью слова найди его корень. Именно там чаще всего скрывается орфограмма, которую нужно проверить, а не в приставке, суффиксе или окончании.
</a:t>
            </a:r>
            <a:endParaRPr lang="en-US" sz="1095" dirty="0"/>
          </a:p>
        </p:txBody>
      </p:sp>
      <p:sp>
        <p:nvSpPr>
          <p:cNvPr id="12" name="Text 3"/>
          <p:cNvSpPr txBox="1"/>
          <p:nvPr/>
        </p:nvSpPr>
        <p:spPr>
          <a:xfrm>
            <a:off x="4222700" y="1062325"/>
            <a:ext cx="1132800" cy="17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Подбери проверку
</a:t>
            </a:r>
            <a:pPr algn="l" indent="0" marL="0">
              <a:lnSpc>
                <a:spcPct val="115000"/>
              </a:lnSpc>
              <a:buNone/>
            </a:pPr>
            <a:r>
              <a:rPr lang="en-US" sz="679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Попробуй изменить слово или найти однокоренное так, чтобы нужная гласная оказалась под ударением. Если вариант найден, сравни написание корня.
</a:t>
            </a:r>
            <a:endParaRPr lang="en-US" sz="1165" dirty="0"/>
          </a:p>
        </p:txBody>
      </p:sp>
      <p:sp>
        <p:nvSpPr>
          <p:cNvPr id="13" name="Text 4"/>
          <p:cNvSpPr txBox="1"/>
          <p:nvPr/>
        </p:nvSpPr>
        <p:spPr>
          <a:xfrm>
            <a:off x="2497413" y="1062325"/>
            <a:ext cx="1132800" cy="17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 опасную гласную
</a:t>
            </a:r>
            <a:pPr algn="l" indent="0" marL="0">
              <a:lnSpc>
                <a:spcPct val="115000"/>
              </a:lnSpc>
              <a:buNone/>
            </a:pPr>
            <a:r>
              <a:rPr lang="en-US" sz="649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7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Посмотри, какая буква стоит без ударения и вызывает сомнение. Когда слабая позиция определена точно, проверка становится быстрее и аккуратнее.
</a:t>
            </a:r>
            <a:endParaRPr lang="en-US" sz="1112" dirty="0"/>
          </a:p>
        </p:txBody>
      </p:sp>
      <p:sp>
        <p:nvSpPr>
          <p:cNvPr id="14" name="Text 5"/>
          <p:cNvSpPr txBox="1"/>
          <p:nvPr/>
        </p:nvSpPr>
        <p:spPr>
          <a:xfrm>
            <a:off x="5947963" y="1062325"/>
            <a:ext cx="1132800" cy="17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правило
</a:t>
            </a:r>
            <a:pPr algn="l" indent="0" marL="0">
              <a:lnSpc>
                <a:spcPct val="115000"/>
              </a:lnSpc>
              <a:buNone/>
            </a:pPr>
            <a:r>
              <a:rPr lang="en-US" sz="664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Убедись, что слово не относится к корням с чередованием. Для таких слов ударение не помогает, и нужно помнить отдельное правило написания.
</a:t>
            </a:r>
            <a:endParaRPr lang="en-US" sz="1139" dirty="0"/>
          </a:p>
        </p:txBody>
      </p:sp>
      <p:sp>
        <p:nvSpPr>
          <p:cNvPr id="15" name="Text 6"/>
          <p:cNvSpPr txBox="1"/>
          <p:nvPr/>
        </p:nvSpPr>
        <p:spPr>
          <a:xfrm>
            <a:off x="7673238" y="1062325"/>
            <a:ext cx="1132800" cy="17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6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Открой словарь
</a:t>
            </a:r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проверочное слово подобрать нельзя, обратись к орфографическому словарю. Это самый надёжный способ для непроверяемых слов и редких написаний.
</a:t>
            </a:r>
            <a:endParaRPr lang="en-US" sz="119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925" y="365350"/>
            <a:ext cx="8366700" cy="6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писать такие слова без ошибок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621800" y="4103717"/>
            <a:ext cx="81549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грамотности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правило закреплено, ученик увереннее пишет новые слова и меньше сомневается. Такой навык помогает постепенно делать письменную речь более ровной и правильной.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21800" y="3143267"/>
            <a:ext cx="81549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 для повседневности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Грамотное написание важно не только на уроках, но и в обычных сообщениях, заметках и объявлениях. Это показывает внимательность и уважение к читателю.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1800" y="2182817"/>
            <a:ext cx="81549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 в работах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диктантах, изложениях и сочинениях ошибки в безударных гласных заметны сразу. Аккуратное письмо помогает получить более высокий результат и избежать лишних исправлений.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21800" y="1222367"/>
            <a:ext cx="81549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смысла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Неверная буква в корне делает слово записанным небрежно и иногда мешает быстрее понять текст. Чем точнее написание, тем яснее смысл сообщения.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12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слов можно проверить ударением, но именно отдельные группы требуют особого внимания и тренировки на примерах.
</a:t>
            </a:r>
            <a:endParaRPr lang="en-US" sz="1212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учебная схема по теме; доли приведены для наглядного представления, 2025.
</a:t>
            </a:r>
            <a:endParaRPr lang="en-US" sz="895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58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задача ученика — быстро определить группу слова и выбрать подходящий способ проверки без лишних попыток.
</a:t>
            </a:r>
            <a:endParaRPr lang="en-US" sz="1258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Итоговое распределение способов проверки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6550" y="973425"/>
            <a:ext cx="4356900" cy="3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секрет грамотного письма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 ошибаться, нужно сначала понять строение слова, затем выбрать верный способ проверки: ударение, правило чередования или словарь. Такой порядок делает письмо уверенным и аккуратным.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2026-05-28T04:39:40Z</dcterms:created>
  <dcterms:modified xsi:type="dcterms:W3CDTF">2026-05-28T04:39:40Z</dcterms:modified>
</cp:coreProperties>
</file>