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открытка как феномен общения на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— краткий способ выразить мысли и эмоции на английском языке.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распространение открыток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официальная открытка появилась в Великобритании в 1870 году. Это дало старт массовому использованию открыток в Европе, США и России для передачи поздравлений и новостей быстро и доступно.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картон с изображением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— это компактный лист с красочным изображением на лицевой стороне и текстом на обороте. Такой формат предназначен для простого и выразительного общения.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открытки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для поздравлений, передачи чувств и новостей, а также создания памятных посланий, которые оставляют тёплые воспоминания у получателя.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изображений на открытках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лицевой стороне часто встречаются художественные рисунки, фотографии достопримечательностей или тематические иллюстрации, отражающие повод и содержание послания.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признаки открытки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структуры открытки на английском языке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(Greeting) открывает текст, задавая дружелюбный или формальный тон посланию и обращаясь к получателю по имени или роли.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(Message) содержит главное послание — пожелания, новости или эмоции, выраженные в краткой и ёмкой форме.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Заключительная фраза (Closing) подытоживает послание, часто выражая хорошие пожелания или прощальные слова, формируя теплое впечатление.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отправителя (Signature) идентифицирует автора послания и может сопровождаться датой; лицевую сторону украшает тематическая иллюстрация.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языковые выражения на английских открытках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 приветствий и пожеланий
</a:t>
            </a:r>
            <a:pPr algn="ctr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«Wish you were here» выражает желание видеть получателя рядом. «Greetings from...» — распространённое начало, обозначающее местоположение отправителя. Они создают дружеский и живой тон сообщения.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поздравления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типа «Happy Birthday», «Best wishes» и «Congratulations» обычно используются для праздничных открыток, подчёркивая настроение и значение события.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формальностей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отношений между отправителем и получателем формулировки меняются от официальных до очень тёплых и интимных, отражая уровень близости и контекст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97249"/>
            <a:ext cx="3887700" cy="21439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анализ: открытка и личное письмо на английском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длине, оформлению, частоте использования и эмоциональной окраске между открытками и письмами.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оптимальны для быстрого, неформального общения, письма — для глубокого и длительного обмена информацией.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области письменной коммуникации, 2022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75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81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44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открыток по назначению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Поздравительные открытки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празднования дней рождения, праздников и других значимых событий, передают теплые пожелания и радость.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открытки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Посвящены юбилеям и особым датам, помогают сохранить память о важных моментах.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открытки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изображения достопримечательностей и мест, служат сувенирами и передают впечатления путешественника.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открытки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промоции товаров и услуг, привлекая внимание и распространяя информацию.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открытки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Украшены репродукциями картин и авторскими иллюстрациями, часто коллекционируются как произведения искусства.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открыток по видам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доминирование поздравительных открыток как ключевого элемента социального взаимодействия.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поздравительных открыток отражает их важную роль в укреплении личных связей и традиций.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исследовательского центра печатной продукции, 2022 год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туристических открыток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лицевой стороне таких открыток расположены реалистичные фото или художественные изображения знаковых мест и памятников архитектуры, вызывающие интерес к культуре и истории.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обратной стороны кратко сообщают о впечатлениях путешественника, передачи приветствий и желаний, используя стандартные фразы, живо передающие эмоции и атмосферу поездки.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художественных и поздравительных открыток: символика и дизайн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Поздравительные открытки отличаются яркой цветовой гаммой и декоративными деталями, подчёркивающими настроение праздника и его символику.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включает традиционные элементы: сердечки — для Дня святого Валентина, ёлки и снежинки — для Рождества, цветы — для 8 Марта и Дня матери.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открытки оформлены репродукциями известных полотен, современными авторскими иллюстрациями и графикой, придающей им ценность и уникальность.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открытки часто коллекционируют, рассматривая их как часть культурного наследия и примеры высокого художественного уровня.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Социально-культурные функции открыток в англоязычных странах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играют важную роль в поддержании близких связей между родственниками и друзьями, позволяя выражать эмоции и внимание на расстоянии в форме, понятной во многих культурах.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и США открытки используются как традиционный элемент вежливости, сопровождая праздничные и памятные даты, а также служат средством обмена небольшой личной информацией.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открытки выступают частью социокультурных ритуалов, укрепляя чувство принадлежности и создавая эмоциональные связи через символику и индивидуальные послания.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порядок написания открытки на английском языке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получателю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формального или неформального приветствия, например, «Dear Tom», создавая учтивое начало сообщения.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личных чувств, впечатлений или новостей в краткой и чёткой форме, например, «I'm happy you are my friend».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Вступительное пожелание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приветствие или поздравление, например, «Happy Birthday!», задаёт позитивный тон открытке.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Фраза-прощание, например, «Best wishes», подводит итог и укрепляет тёплый настрой открытки.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3278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и дата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отправителя и, при необходимости, дата, завершают открытку, придавая ей личный и официально-нормативный вид.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взаимодействия через открытки: от подготовки до отклика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варианты обмена открытками в традиционном и цифровом формате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как способ выражения эмоций и индивидуальности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Отправка открытки воспринимается как персональный жест, демонстрирующий заботу и внимание, что способствует созданию приятных воспоминаний у получателя.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уникальных элементов украшения или собственного почерка усиливает чувство индивидуальности в процессе массового производства открыток.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и оформление позволяют выражать настроение и характер отправителя, что делает каждую открытку особенной и неповторимой.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Межкультурная ценность открыток: языковые и культурные особенности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отражают особенности британского и американского речевого этикета, знакомя с видами приветствий и прощаний, присущих англоязычным странам.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выражения и локальные идиомы на открытках способствуют расширению лингвистического кругозора и понимания культурных контекстов.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на открытках демонстрируют национальный колорит, включают символы и пейзажи, формируя визуальное представление о культуре отправителя.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открытками стимулирует развитие навыков межкультурной коммуникации и учит учитывать культурные различия при составлении сообщений.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в мире открытка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2019 году в Нидерландах была создана самая большая открытка площадью 192 кв. м. Этот уникальный рекорд стал символом массового арт-проекта и привлёк внимание международных СМИ.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мультимедийные открытки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открытки с музыкальным сопровождением и 3D-эффектами, которые сочетают традицию с современными технологиями, создавая новый опыт для получателей.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Посткроссинг — глобальное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Посткроссинг объединяет более 800 000 участников по всему миру, позволяя обмениваться открытками на разных языках и расширяя культурные горизонты через реальные письма.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рекорды: необычные открытки и масштабные проекты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открытки: особенности, преимущества и недостатки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открытки обеспечивают мгновенную отправку, широкий выбор дизайнов и легкую персонализацию, что делает их популярными среди молодых пользователей.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физического носителя снижает материальную ценность и уникальность для получателя, что иногда воспринимается как менее эмоционально значимо.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удобству и скорости электронные открытки становятся эффективным средством выражения поздравлений и внимания в цифровую эпоху.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852" y="1151850"/>
            <a:ext cx="501149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сравнения: бумажные и электронные открытки (опрос 2023)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бумажных и электронных открыток на основе опроса российских школьников 2023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открытки выигрывают по скорости, стоимости и экологичности, тогда как бумажные ценятся за персонализацию и эмоциональную значимость.
</a:t>
            </a:r>
            <a:endParaRPr lang="en-US" sz="108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российских школьников, 2023 год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пример: классическая открытка на английском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 дружелюбное обращение и краткое указание на местоположение отправителя, создавая атмосферу личного диалога и близости.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выражения «Wish you could see the city with me» отражает эмоциональность и приглашение пережить момент вместе.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Заключительная фраза «Best wishes» вместе с подписью закрепляет тёплое отношение и типичную структуру открытки для англоязычного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в современной коммуникации и образовательной 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продолжает выполнять социальную функцию, способствует развитию языковых и культурных навыков школьников, объединяя традиции и современные средства коммуникации в практике изучения английского.
</a:t>
            </a:r>
            <a:endParaRPr lang="en-US" sz="32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2026-05-07T17:35:06Z</dcterms:created>
  <dcterms:modified xsi:type="dcterms:W3CDTF">2026-05-07T17:35:06Z</dcterms:modified>
</cp:coreProperties>
</file>