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проверяется дружба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показывает: друг познаётся в деле, а не в словах.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Лезгинская сказка о настоящей дружбе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лезгинская сказка пришла из народной традиции Кавказа и в пересказе Н. Кашеевой звучит просто и понятно. В ней легко увидеть, как дружба проходит проверку поступком.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46366"/>
            <a:ext cx="559500" cy="44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в сказке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попадает в ситуацию, где нужно сделать выбор быстро и честно. По его поступку становится ясно, насколько он смелый и надёжный.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на пути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появляется неожиданно и заставляет героев действовать, а не спорить. Она сразу отделяет красивый разговор от настоящего дела.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персонаж показывает, умеет ли он оставаться рядом, когда становится тревожно. Именно его поведение помогает понять, настоящая ли это дружба.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Проверяющий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героев как будто ставит дружбу на весы. Так сказка показывает, что верность узнаётся не по обещаниям, а по делу.
</a:t>
            </a:r>
            <a:endParaRPr lang="en-US" sz="9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дружбы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истории герои идут рядом и доверяют друг другу. Их дружба выглядит простой и ясной: быть вместе, не оставлять товарища одного и помогать без лишних слов.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спокойный момент заметно, что между ними есть поддержка. Сказка словно говорит: настоящий друг рядом не только на празднике, но и на дороге.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дружбу проверяют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нужна, чтобы увидеть, кто останется рядом, когда станет трудно. В сказке именно беда показывает, где дружба настоящая, а где она только на словах.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обещания звучат легко, но они ничего не стоят без доброго поступка. Настоящая дружба проверяется тем, что человек делает, а не тем, что говорит.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помогает не ради похвалы и не ради награды. Он чувствует чужую беду и не отворачивается, даже если сам переживает или боится.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испытание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идут вместе, и всё кажется обычным. Но именно на таком пути сказка готовит важное испытание.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Неожиданная трудность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Вдруг возникает ситуация, где нельзя медлить. Теперь нужно выбирать: поступить удобно или остаться верным товарищу.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Быстрое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Герою приходится действовать сразу. В этот момент особенно заметны смелость, честность и готовность прийти на помощь.
</a:t>
            </a:r>
            <a:endParaRPr lang="en-US" sz="1143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испытания становится ясно, кто настоящий друг. Сказка показывает это без лишних слов, только через поступок.
</a:t>
            </a:r>
            <a:endParaRPr lang="en-US" sz="11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настоящего друга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исчезает в трудную минуту. Он остаётся рядом, даже если страшно, и делает то, что нужно, а не то, что проще.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не хвастается и не обещает слишком много. Он помогает спокойно и уверенно, потому что для него важнее товарищ, чем собственный страх.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именно действие становится главным доказательством дружбы. Один честный поступок говорит больше, чем десяток красивых слов и громких обещаний.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героев во время проверки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героям тревожно: впереди неизвестность, и от этого становится не по себе. Они переживают, стараются не растеряться и надеются, что всё закончится хорошо.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облегчение и радость. Когда становится ясно, кто не подвёл, появляется улыбка, а вместе с ней — чувство победы над страхом и сомнениями.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66948"/>
            <a:ext cx="629100" cy="503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9825" y="2756385"/>
            <a:ext cx="629100" cy="503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1387" y="3524375"/>
            <a:ext cx="386625" cy="61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дела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обещания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 дружбе красиво очень просто. Но сказка напоминает: слова сами по себе ничего не доказывают, если за ними не стоит поступок.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беде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поддерживает друга в трудный момент, ему можно доверять. Такое поведение показывает сердце, которое умеет сочувствовать и не отворачиваться.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от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прячется и оставляет товарища одного, дружба оказывается ненастоящей. Сказка ясно показывает разницу между верностью и трусостью.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сказки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учит, что доброта и верность важнее хвастовства. Сильным человека делает не громкий голос, а надёжное сердце.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напоминает: друга нужно уважать, беречь и не бросать в беде. Тогда дружба становится крепкой, как хороший узелок на верёвке.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сюжет говорит детям простую истину: смелость нужна не для похвалы, а для помощи. Именно такой поступок запоминается лучше всего.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сказке доброе сердце ценится выше силы и красивых слов. Поэтому её мораль понятна даже самым маленьким читателям.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тропа становится испытанием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дорога в сказке не просто ведёт вперёд — она словно спрашивает каждого путника, кто он на самом деле. Пока путь лёгкий, все рядом. Но стоит появиться трудности, и сразу видно, кто не сворачивает и идёт до конца.
</a:t>
            </a:r>
            <a:endParaRPr lang="en-US" sz="877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рядом с шагом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тропе особенно заметно, как важна поддержка товарища. Герои идут вместе, не отстают и не бросают друг друга в беде. Такая дорога помогает увидеть простую вещь: настоящий друг держится рядом не только в удобный день, но и в трудный час.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проверяет характер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 запоминается сюжет
</a:t>
            </a:r>
            <a:endParaRPr lang="en-US" sz="276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начинаются просто и ясно: герои отправляются вместе, и читатель сразу понимает, что дружба здесь — не случайность, а важная часть истории.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трудность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испытание. Героям нужно быстро решить, как поступить, и именно этот момент делает смысл сказки понятным даже младшим школьникам.
</a:t>
            </a:r>
            <a:endParaRPr lang="en-US" sz="1021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Вывод становится ясным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видно, кто оказался надёжным другом. Сюжет заканчивается понятной мыслью: в беде раскрываются верность, смелость и настоящее товарищество.
</a:t>
            </a:r>
            <a:endParaRPr lang="en-US" sz="10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как основа дружбы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друг не прячется за красивыми словами. Он говорит просто и прямо, а потом подтверждает это поступком, даже если ему самому немного страшно или неудобно.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признать свой страх не стыдно. Гораздо важнее не убежать от друга, а постараться помочь ему и не оставить его одного в трудный момент.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совпадает с делом, дружба становится крепкой. Тогда ей можно доверять, потому что она держится не на хвастовстве, а на верности и заботе.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Поступок, который говорит сам за себя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не отступает и выбирает помощь. Он не ждёт похвалы и не ищет лёгкий путь. Его поступок показывает, что друг важнее собственного удобства.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Равнодушие, которое всё выдаёт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герой может испугаться и захотеть отойти в сторону. В такой момент особенно заметно, кто готов поддержать товарища, а кто думает только о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3324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детям народные сказки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Учат доброте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мягко напоминает, что добрый поступок важнее громких слов. Ребёнок видит: помогать другому — это не подвиг из сказки, а правильное человеческое поведение.
</a:t>
            </a:r>
            <a:endParaRPr lang="en-US" sz="970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жизненный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сказки рассказывают о важных правилах без скучных нравоучений. Дети запоминают их легко, потому что герои действуют понятно и очень наглядно.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силу дружбы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объясняет, что дружба проверяется в деле. Если рядом остаются в трудную минуту, значит, это не случайный приятель, а настоящий товарищ.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Воспитывают смелость и 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помогают понять, что смелость нужна не для хвастовства. Она нужна, чтобы не бросить близкого и суметь поступить правильно, даже если страшно.
</a:t>
            </a:r>
            <a:endParaRPr lang="en-US" sz="9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пересказ Н. Кашеевой удобен для чтения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сохраняет главные события сказки, но делает их более понятными для младших школьников. Из-за этого читать легко, а смысл не теряется в сложных выражениях.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 пересказе ясный и спокойный. Он помогает не отвлекаться на трудные слова и сразу следить за тем, как герои проходят испытание и что оно открывает.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изложению детям проще запомнить главный вывод. Сказка становится близкой и понятной, а её народная мудрость звучит особенно ясно.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после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трудного момента герои стоят рядом, и в этом простом образе уже видна победа дружбы. Не нужно громких речей: достаточно взгляда, улыбки и ощущения, что рядом тот, на кого можно положиться. Так доверие становится заметным каждому.
</a:t>
            </a:r>
            <a:endParaRPr lang="en-US" sz="911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Плечо рядом в нужную минуту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двух детей, которые не расходятся в опасности, очень точно передаёт смысл сказки. Один помогает другому, и путь больше не кажется страшным. Когда есть верный товарищ, даже трудность выглядит меньше и преодолимее.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в котором видно главное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Запоминается само испытание: оно быстро показывает, кто настоящий друг. В сказке это видно очень ясно, поэтому история легко остаётся в памяти.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ярким становится смелый поступок. Он доказывает, что дружба — это не разговоры на перемене, а готовность помочь без лишних слов.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нравится простая и честная мораль. Она звучит понятно: если друг в беде, нельзя делать вид, что ничего не случилось.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тёплое чувство. Вроде бы история короткая, а мысль в ней большая: помогать друзьям — дело серьёзное, хоть и очень доброе.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школьной жизнью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тоже бывают маленькие испытания: кто-то уронил тетрадь, растерялся у доски или остался один в игре. Сказка напоминает, что в таких случаях важно не проходить мимо.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не смеяться над чужой бедой и не бросать товарища из-за страха или каприза. Добрый поступок в школе часто начинается с самого простого: помочь, поддержать, подождать.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школьной жизни строится каждый день. Она растёт из маленьких дел, и именно поэтому сказка так хорошо подходит младшим школьникам.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узнаётся не на словах
</a:t>
            </a:r>
            <a:pPr algn="ctr" indent="0" marL="0">
              <a:lnSpc>
                <a:spcPct val="90000"/>
              </a:lnSpc>
              <a:buNone/>
            </a:pPr>
            <a:r>
              <a:rPr lang="en-US" sz="36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напоминает: дружба становится настоящей только тогда, когда её подтверждают делом. Пересказ Н. Кашеевой делает мудрую мысль простой и понятной: друг узнаётся в трудный момент.
</a:t>
            </a:r>
            <a:endParaRPr lang="en-US" sz="368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2026-05-24T08:00:30Z</dcterms:created>
  <dcterms:modified xsi:type="dcterms:W3CDTF">2026-05-24T08:00:30Z</dcterms:modified>
</cp:coreProperties>
</file>