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Урала: проблемы района рядом с нами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района видны прямо рядом с домом.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 — это не просто адрес на карте, а пространство, где каждый день проходят обычные дела: дорога в школу, прогулка во дворе, ожидание автобуса, поход в кружок.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рядом с нами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 Челябинск часто показывают, как по-разному устроены большие города Урала. В одном месте особенно заметны плотная застройка и шумные магистрали, в другом — длинные маршруты между жилыми кварталами и важными объектами.
</a:t>
            </a:r>
            <a:endParaRPr lang="en-US" sz="927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города, разные улицы
</a:t>
            </a:r>
            <a:endParaRPr lang="en-US" sz="1184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Уфа и Курган напоминают, что удобство района видно в повседневных мелочах: состоянии дворов, тротуаров, остановок и мест отдыха. Если смотреть на такие детали, легче понять, почему одним жителям живётся спокойнее, а другим — труднее.
</a:t>
            </a:r>
            <a:endParaRPr lang="en-US" sz="91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на карте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Пермь, Магнитогорск и Нижний Тагил помогают увидеть, как районные проблемы зависят не только от размера города, но и от его планировки. Где-то дальше находятся школы и остановки, а где-то сильнее ощущаются промышленный фон и дефицит зелени.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и жилой Урал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на карте: где искать примеры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наблюдения, опроса и сравнения помогают понять, что именно происходит в районе.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ищем проблемы района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район может иметь сразу несколько трудностей, и они часто связаны между собой.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категории районных проблем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школу: где возникают неудобства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школу начинается не у дверей класса, а у подъезда. Если тротуар узкий, покрытие разбито или приходится обходить лужи, дорога становится длиннее и утомляет уже с утра.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маршрута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район проверяется ещё сильнее. Снег, лёд и сугробы на тротуарах мешают идти спокойно, а мокрые участки после оттепели делают обычный маршрут менее удобным и безопасным.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помехи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 светофоры особенно важны возле школ. Когда переход далеко или плохо виден, дети чаще торопятся, а взрослым приходится внимательнее следить за дорогой и временем.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перейти улицу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класса помогает заметить повторяющиеся неудобства. Если несколько учеников называют одно и то же место, это уже повод искать причину и думать, что можно изменить.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ученики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 и транспорт: что мешает поездке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вечером автобусов мало, район становится менее доступным для всех, кто возвращается поздно. Школьникам, родителям и пожилым людям приходится дольше ждать и подстраиваться под редкий график.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рейсы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остановки зависит от мелочей: крыши, лавочки, освещения и удобной высоты посадки. Без них ждать транспорт неприятно в дождь, холод или сильный ветер.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ожидания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Неясное расписание вызывает путаницу даже у тех, кто хорошо знает маршрут. Когда табличка маленькая, а время отправления меняется, людям труднее планировать поездку и приходить вовремя.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графика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колясок, младших школьников и пожилых людей важны плавный вход в автобус и ровная площадка рядом с ним. Если этого нет, даже короткая поездка становится сложной.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без препятствий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Тротуары и переходы: маленькие препятствия большого города
</a:t>
            </a:r>
            <a:endParaRPr lang="en-US" sz="2133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Ямы, выбоины и неровные плиты заставляют идти медленнее и смотреть под ноги. Из-за этого люди опаздывают, а рядом со школой и остановками чаще возникают неудобные скопления пешеходов.
</a:t>
            </a:r>
            <a:endParaRPr lang="en-US" sz="673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Неровное покрытие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видимость у перехода мешает и пешеходам, и водителям. Когда знак закрыт, фонарь слабый или обзор перекрыт, риск ошибки возрастает даже на знакомой улице.
</a:t>
            </a:r>
            <a:endParaRPr lang="en-US" sz="673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переход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обходы появляются там, где нет удобного перехода или прохода между домами. Тогда короткий путь превращается в лишние минуты пути, а иногда и в конфликт с машинами.
</a:t>
            </a:r>
            <a:endParaRPr lang="en-US" sz="673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круги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опасность усиливают снег и лёд. Если тротуар не чистят вовремя, дети и взрослые обходят его по проезжей части или двигаются слишком осторожно, теряя время.
</a:t>
            </a:r>
            <a:endParaRPr lang="en-US" sz="673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участки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ЖКХ и дворы: что влияет на повседневный комфорт
</a:t>
            </a:r>
            <a:endParaRPr lang="en-US" sz="2602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Мусорные контейнеры рядом с домом влияют не только на запах, но и на впечатление от всего двора. Если площадка переполнена, вокруг быстро появляется беспорядок.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для мусора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Сломанный лифт и старый ремонт показывают, что дом требует внимания. Для жителей верхних этажей, родителей с колясками и пожилых людей это особенно ощутимая проблема.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дома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подъезд и перегоревший фонарь делают путь домой менее приятным. Даже короткий участок от двери до улицы становится заметнее, если там плохо видно ступени и повороты.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 дома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начинается не с фасада, а с того, как человек проходит к подъезду и обратно. Если дорожки неудобны, а вокруг шумно и грязно, район воспринимается хуже.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 улицы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Благоустройство: двор как место жизни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район должен быть удобным для короткого отдыха: лавочки, тень, урны и безопасные дорожки помогают людям проводить время не только на ходу.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остановки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двор нужно поддерживать: ремонтировать покрытия, убирать мусор и следить за освещением. Тогда пространство остаётся чистым, понятным и приятным для всех жителей.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 порядок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зелёные зоны и детские площадки. Деревья дают тень, снижают пыль и шум, а площадки делают двор интересным для детей после школы.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и игры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562" y="1647777"/>
            <a:ext cx="367781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элементы удобного двора и их роль в повседневной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базовых элементов не хватает, двор становится менее удобным, а путь через него — дольше, шумнее и грязнее.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признаков благоустроенного двора для школьной презентации.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удобное пространство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района: откуда берётся загрязнение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Выхлопы автомобилей особенно заметны вдоль оживлённых улиц и у парковок. Чем больше поток машин, тем сильнее пыль и запах, а также выше нагрузка на воздух рядом с домами.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машины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могут влиять на качество воздуха и воды, если выбросы и стоки плохо контролируются. Поэтому рядом с такими объектами особенно важны правила и наблюдение.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источники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во дворах и на пустырях разлагается, привлекает животных и портит вид района. Если отходы не убирают вовремя, неприятный запах и загрязнение быстро становятся заметными.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свалки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тоже относится к загрязнению среды, потому что мешает отдыху и учёбе. Громкий транспорт, стройка и во дворах усиливают усталость даже тогда, когда воздух выглядит чистым.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Шумовая нагрузка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жители для более чистого района
</a:t>
            </a:r>
            <a:endParaRPr lang="en-US" sz="2647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простых привычек: сортируйте отходы, не бросайте мусор мимо урны и экономьте воду. Такие действия не решают всё сразу, но снижают лишнюю нагрузку на район.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Личные привычки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результат дают системные меры: удобные контейнеры, регулярный вывоз, уход за зелёными зонами и контроль загрязняющих источников. Именно они делают район чище надолго.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Правила и инфраструктура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участвовать в субботниках, сообщать о переполненных контейнерах и замечать грязные места на карте района. Это помогает взрослым и службам быстрее увидеть, где нужна помощь.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Совместные действия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кружки, поликлиники: доступность рядом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школа, кружок или библиотека находятся рядом, день становится короче и спокойнее. Ребёнку проще успевать на занятия, а семье — планировать время без лишней спешки.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 лишнего пути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Поликлиника, аптека и центр досуга рядом особенно важны для пожилых людей и семей с детьми. Доступность этих мест помогает быстрее решать обычные бытовые и медицинские вопросы.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 с домом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 секции или кружка трудно добираться, дети чаще пропускают занятия и реже пробуют новое. Хорошая транспортная связь расширяет выбор и делает район более живым.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спорт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объекты работают лучше, когда к ним ведут понятные дороги, есть освещение и удобные остановки. Тогда район становится полезным не только на карте, но и в реальной жизни.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доступ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обычно видна не только в одном здании, а в сочетании факторов: длинный путь, неудобный вход и нехватка транспорта делают посещение сложнее.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очереди и чем длиннее путь, тем сильнее перегрузка района и тем заметнее нехватка удобного доступа.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школьной презентации; показатели условные, без привязки к конкретному району.
</a:t>
            </a:r>
            <a:endParaRPr lang="en-US" sz="76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и расстояния как сигнал проблемы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комфорт: факты и ощущение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Освещение, видимость и состояние тротуаров помогают понять, где человек чувствует себя уверенно. Когда путь хорошо просматривается, легче заметить препятствия и избежать случайных конфликтов.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видимость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усиливают простые детали: чистый вход, понятная навигация, ухоженные дорожки и места, где можно остановиться. Такие мелочи делают район спокойнее и удобнее каждый день.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важны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тревоги не всегда означает реальную опасность. Тёмный двор может быть спокойным по фактам, но отсутствие света, людей и ориентиров всё равно вызывает неуверенность.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ощущение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Переходы, разметка и знаки снижают риск ошибок на дороге. Если пешеходный путь понятен, дети быстрее ориентируются и меньше отвлекаются на поток машин.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путь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правила и ориентиры уменьшают конфликты и делают пространство понятнее.
</a:t>
            </a:r>
            <a:endParaRPr lang="en-US" sz="1329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двор понятным для всех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района и занятость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5912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магазины, мастерские, службы и небольшие предприятия, у взрослых больше вариантов работы. Это поддерживает район: появляются услуги, а улицы чаще остаются ухоженными.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81627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рядом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5637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района влияет и на повседневный комфорт: чем активнее жизнь вокруг, тем чаще работают сервисы, открываются полезные точки и поддерживается порядок на улицах.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1352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полезных услуг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57751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проще найти первую подработку, пройти практику или выбрать направление для будущей профессии, если в районе есть понятные возможности и безопасный путь до них.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514901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 труде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для школьной презентации о благоустройстве района.
</a:t>
            </a:r>
            <a:endParaRPr lang="en-US" sz="879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даже небольшие изменения могут заметно улучшить район, если они привязаны к конкретному месту и проверяются после выполнения.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Улучшения работают лучше всего, когда есть понятная причина, точное место и простой способ проверить результат.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улучшений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начинается с малого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меняется не сразу, а через внимательное наблюдение, сравнение и маленькие шаги. Если замечать проблемы рядом с домом и предлагать реальные решения, город становится удобнее для всех.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2026-07-26T23:35:35Z</dcterms:created>
  <dcterms:modified xsi:type="dcterms:W3CDTF">2026-07-26T23:35:35Z</dcterms:modified>
</cp:coreProperties>
</file>