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«революция» и освоение суши растениями: основные темы и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Рассмотрение опорных структур и перехода растений на сушу, их влияние на биосферу.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палеозое жизнь развивалась преимущественно в океанах. Суша была мало населена из-за суровых условий. Выход на сушу потребовал значительных адаптаций для новых экологических ниш и снижения конкуренции.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жизнь в океане и предпосылки выхода на сушу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наземные растения и их анатомические адаптации
</a:t>
            </a:r>
            <a:endParaRPr lang="en-US" sz="2326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Риниофиты — первопроходцы девонского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Риниофиты характеризуются простым строением без листьев и корней. Разветвленные стебли и ризоиды обеспечивали закрепление и первичное освоение суши.
</a:t>
            </a:r>
            <a:endParaRPr lang="en-US" sz="956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Cooksonia — знак перехода к наземной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род растений обладал кутикулой, защищавшей от высыхания, и устьицами для газообмена, что стало важной адаптацией к сухому воздуху.
</a:t>
            </a:r>
            <a:endParaRPr lang="en-US" sz="984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ткани ограничивали рост в высоту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Грубая структура тканей без специализированных опорных элементов ограничивала максимальный размер таких растений, что влияло на их экологическую нишу.
</a:t>
            </a:r>
            <a:endParaRPr lang="en-US" sz="95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 собственного тела требовал развития новых опорных структур, способных противостоять гравитации без поддержки воды.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Ультрафиолетовое излучение требовало создания защитных барьеров, таких как кутикула и пигменты, для снижения повреждений.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Ограниченный доступ к воде и колебания температур выдвинули необходимость в эффективных механизмах водо- и теплового обмена.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среды и эволюционные вызовы при выходе на сушу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механических тканей — начало скелетной революции у растений
</a:t>
            </a:r>
            <a:endParaRPr lang="en-US" sz="170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— первая механическая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5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Колленхима обеспечивала гибкость и упругость растительных органов, поддерживая их в вертикальном положении без чрезмерного утяжеления тканей.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Склеренхима с лигнином укрепляет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Утолщение клеточных стенок с помощью лигнина значительно повысило жёсткость и выносливость растений к механическим нагрузкам и внешним факторам.
</a:t>
            </a:r>
            <a:endParaRPr lang="en-US" sz="100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материал скелета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скелеты появились в кембрийском периоде из карбоната кальция и фосфатов, формируя основу для защиты и движения у первых животных.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роль в эволюции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Скелеты обеспечивали опору и защиту, способствовали увеличению размеров тела и развитию сложного поведения у животных, стимулируя биоразнообразие.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Скелетная революция у животных: происхождение, типы и функции скелета
</a:t>
            </a:r>
            <a:endParaRPr lang="en-US" sz="1876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Ксилема быстро транспортирует воду и минеральные вещества из почвы к органам растения, обеспечивая его рост.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проводящей системы позволило растениям вырастать выше и занимать новые экологические ниши.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Флоэма распределяет продукты фотосинтеза по всему организму, поддерживая развитие и воспроизводство.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адаптация снизила зависимость от постоянно влажных условий и повысила устойчивость к средовым стрессам.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43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Сосудистая система у растений как ключевая инновация
</a:t>
            </a:r>
            <a:endParaRPr lang="en-US" sz="243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558" y="1394038"/>
            <a:ext cx="6862885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мхов к плаунам характеризуется появлением корней и сложных тканей, обеспечивающих рост размеров и экологическое разнообразие.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флоры раннего и среднего девона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признаков у мхов, ринеофитов и плаунов демонстрирует прогрессивность их адаптаций к суше.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ранних наземных растений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Палеоботанические исследования, 2023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сложении тканей и лигнификации позволил растениям значительно увеличить размеры за сотни миллионов лет.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высоты отражает эволюционное усиление структурных и проводящих систем, поддерживающих жизнедеятельность.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роста размеров растений от ордовика до карбона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Археоптерис демонстрирует ранний пример древесного растения с развитым древесным слоем и мощной корневой системой.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Древовидные папоротники и плауны создавали ландшафты до 30 м высоты, становясь предшественниками современных лесов.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древесные растения и крупные папоротники девона и карбона
</a:t>
            </a:r>
            <a:endParaRPr lang="en-US" sz="1945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семени обеспечило защите зародыша от пересыхания и неблагоприятных климатических условий, что стало ключевым фактором успешного размножения на суше в сравнении со спорофитами.
</a:t>
            </a:r>
            <a:endParaRPr lang="en-US" sz="1047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6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голосеменных растений сформировались семена с многослойными покровами, обеспечивающими защиту и запас питательных веществ, что позволило им расширить ареал обитания. 
</a:t>
            </a:r>
            <a:endParaRPr lang="en-US" sz="1066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голосеменных — хвойных, саговников, гинкго — в позднем палеозое ознаменовал важный этап расселения растений и формирование современных наземных экосистем.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семени как решающая адаптация к суше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 гаметофит является доминирующей и самостоятельной формой, тогда как спорофит сильно зависит от него, что ограничивает их адаптационные возможности в наземной среде.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жизненного цикла: доминирование спорофита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папоротниковидных гаметофит уменьшается, спорофит становится более развитым и самостоятельным, что усиливает устойчивость к неблагоприятным условиям.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семенных растений гаметофит сильно редуцирован и развивается внутри спорофита, обеспечивая надежное воспроизводство и защиту зародыша в сложных наземных условиях.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доминированию спорофита позволил наземным растениям успешно осваивать разнообразные среды и обеспечил эволюционный прорыв в развитии.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наземных растений существенно повысило концентрацию кислорода в атмосфере за счёт фотосинтеза, способствуя улучшению условий для жизни животных.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атмосферу и почвообразование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растения снижали концентрацию углекислого газа, что влияло на климат и глобальные процессы регулирования тепла на Земле.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и образующиеся органические остатки способствовали формированию почвы, облегчая развитие наземных животных и микроорганизмов, что усиливало биологическую взаимосвязь экосистем.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первых лесов сформировало сложные многослойные экосистемы, обеспечив новые жизненные ниши для разнообразных организмов.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Грибы-сапротрофы получили новые среды обитания, увеличилась деградация органики и круговорот веществ в экосистемах.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стали домом для наземных членистоногих и ранних четвероногих, способствуя разнообразию фауны и усложнению пищевых цепей.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лесных экосистем положило начало устойчивому биоразнообразию суши и формированию современных природных зон.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возникновения лесов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Кембрийский период (~540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животных появились минеральные скелеты из карбонатов и фосфатов, обеспечившие опору и защиту, что повысило выживаемость в морской среде.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 (~420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начали развиваться механические ткани с лигнином, поддерживающие вертикальный рост и устойчивость на суше, что стало основой их адаптации.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 (~360–300 млн лет назад)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совершенствование скелетных структур у животных и растений способствовало усложнению и расширению биоразнообразия на суше.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в эволюции скелетных структур растений и животных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Девонский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наземных растений расширило пищевые ресурсы, стимулируя эволюцию травоядных членистоногих и амфибий, что изменило наземные экосистемы.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Каменноугольный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грибов-деструкторов активизировало разложение органики, улучшая круговорот веществ и структуру почв.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палеозой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наземных сообществ повысилась за счёт формирования сложных трофических цепей и разнообразия биотических взаимоотношений.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эволюцию животных и микробных сообществ
</a:t>
            </a:r>
            <a:endParaRPr lang="en-US" sz="2245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показывает, что наземные растения произошли от стрефовых зеленых водорослей благодаря общим генам, регулирующим клеточную стенку и фотосинтез.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ДНК-анализ демонстрирует филогенетическую близость всех групп наземных растений, что подтверждает единство их происхождения.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мхов, папоротников и высших растений выявлены общие молекулярные механизмы адаптации к наземной среде, подтверждающие их эволюционную связь.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подтверждения эволюции наземных растений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находки: свидетельства скелетной революции
</a:t>
            </a:r>
            <a:endParaRPr lang="en-US" sz="2049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Отпечатки ринеофитов девонского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Фоссилии ранних ринеофитов демонстрируют простые опорные структуры и сосудистую систему, что иллюстрирует начальные этапы перехода растений на сушу.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археоптериса — ключ к древним лесам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Обнаруженные окаменелые корни археоптериса показывают сложное строение и развитие механических тканей, что свидетельствует о формировании первых древесных растений.
</a:t>
            </a:r>
            <a:endParaRPr lang="en-US" sz="980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Сосудистые пучки лепидодендронов каменноугольного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сосудистых пучков помогают понять развитие сложных систем транспорта воды и механической поддержки у древних деревьев, определяя прогресс освоения суши.
</a:t>
            </a:r>
            <a:endParaRPr lang="en-US" sz="9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360 миллионов лет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назад начался значительный рост разнообразия и сложности наземных экосистем, который повлиял на современную биосферу.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Палеобиологические исследования геологических отложений девонского и каменноугольного периодов
</a:t>
            </a:r>
            <a:endParaRPr lang="en-US" sz="764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360 миллионов лет назад начался процесс формирования устойчивых экосистем, которые положили фундамент для современного биологического разнообразия и круговорота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скелетной революции для эволюции биосферы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структуры растений стали ключом к масштабному освоению суши, что трансформировало биосферу, создало новые экосистемы и обеспечило основу для развития жизни в современной форме.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2026-05-10T06:24:51Z</dcterms:created>
  <dcterms:modified xsi:type="dcterms:W3CDTF">2026-05-10T06:24:51Z</dcterms:modified>
</cp:coreProperties>
</file>