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в Индию: поиски и находки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открыла путь к специям и новым морям?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искала морской путь в Индию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Перец, корица и гвоздика были очень дорогими, а путь к ним проходил через длинную цепочку посредников. После падения Константинополя торговля стала еще труднее, и Португалия с Испанией начали искать прямой морской маршрут.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европейцы представляли мир в XV веке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знали лишь часть берегов Африки и Азии и часто неверно представляли размеры океанов. Расстояния между континентами казались им гораздо большими или, наоборот, слишком короткими.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карта мира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 картах выглядела огромной и почти неразведанной. Многие моряки считали, что обогнуть материк будет крайне опасно, потому что не знали, где находятся удобные стоянки и безопасные воды.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Африка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пути использовали компас, астролябию, морские карты и наблюдения за звездами. Эти инструменты помогали определять направление, но знания о ветрах и течениях приходилось собирать постепенно, в каждом новом плавании.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звезды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экспедиция расширяла представления о мире. Моряки запоминали берега, погоду, приливы и течение воды, а затем передавали эти сведения другим капитанам и картографам.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дальних рейсов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открытию морской дороги в Индию
</a:t>
            </a:r>
            <a:endParaRPr lang="en-US" sz="3109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приведших к установлению морского пути вокруг Африки.
</a:t>
            </a:r>
            <a:endParaRPr lang="en-US" sz="15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Португальские каравеллы и океанские экспедиции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 были сравнительно небольшими кораблями, которые легко поворачивали и могли идти как вдоль берега, так и в открытом океане. Это делало их удобными для разведки новых маршрутов.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Маневренные суда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мачт и косые паруса помогали лучше использовать ветер. Благодаря такой конструкции корабли могли двигаться быстрее и менять курс точнее, чем более тяжелые суда.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Паруса и мачты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брали с собой компас, карты и песочные часы. Эти простые инструменты помогали держать направление, следить за временем и не сбиваться с курса во время долгих переходов.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на борту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океане каравеллам приходилось выдерживать штормы, сильные волны и долгие дни без берега. Поэтому надежность корпуса и умение команды были не менее важны, чем паруса.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стихией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31241"/>
            <a:ext cx="4791900" cy="1670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экспедиции к Индии и их результаты
</a:t>
            </a:r>
            <a:endParaRPr lang="en-US" sz="2875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экспедиции показали, как европейцы шаг за шагом искали дорогу к Востоку.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Диаш доказал, что Африку можно обогнуть, Колумб искал западный путь, а да Гама впервые привел Европу в Индию морем.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Великих географических открытий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поисков морского пути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шли одно за другим: от трудностей сухопутной торговли к разведке Африки, затем к поискам новых маршрутов и первому успешному плаванию в Индию.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постепенное накопление знаний и опыта, которые сделали морской путь в Индию реальностью.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Великих географических открытий, XV век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плавание доказало, что Африку можно обойти морем. Открытие подарило европейцам надежду на путь в Индию и изменило представления о границах океана.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1488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Диаш первым из европейцев обогнул южную оконечность Африки.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Великих географических открытий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 Гама: путь до Индии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Лиссабона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отправилась в 1497 году и сразу столкнулась с долгим океанским переходом. Команде предстояло пройти неизвестные участки пути, где карты были неточными, а погода могла резко меняться.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Тяжелое возвращение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путь оказался не легче: часть моряков погибла, а корабли вернулись в Европу с большими потерями. Даже при этом успех экспедиции уже нельзя было остановить.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 Каликута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1498 году экспедиция достигла Каликута на западном побережье Индии. Это стало первым прямым морским выходом Европы к индийским торговым портам.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Африки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двинулись вокруг Африки, используя опыт, накопленный в предыдущих плаваниях. Морякам приходилось выдерживать штормы, следить за запасами воды и беречь силы в тяжелых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Каликут и первые встречи с Индией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Порт, который видел весь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Каликут встречал моряков шумом пристаней, запахом специй и множеством кораблей у берега. Здесь собирались купцы из разных стран, поэтому один рынок напоминал маленькую карту всего Индийского океана.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Товары, за которыми плыли так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прилавках можно было увидеть перец, корицу, ткани и драгоценности. Для европейцев эти товары были особенно ценными, потому что дома их продавали дорого и считали признаком богатства.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разных миров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сталкивались языки, обычаи и способы торговли. Для одних это был обычный деловой день, а для европейцев — первое знакомство с богатым и давно сложившимся торговым центром Индии.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искали европейцы в Индии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европейских купцов важны были не только редкие пряности, но и дорогие ткани, которые долго сохраняли ценность при перевозке.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Специи составляли главный интерес, потому что приносили наибольшую прибыль и легче всего окупали риск дальнего плавания.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исторические сведения о торговле Европы с Индией в XV–XVI веках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Испания и Португалия соперничали
</a:t>
            </a:r>
            <a:endParaRPr lang="en-US" sz="3009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державы договорились разделить сферы влияния за пределами Европы, чтобы уменьшить спор за новые земли и торговые маршруты.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1494 год — Тордесильясский договор
</a:t>
            </a:r>
            <a:endParaRPr lang="en-US" sz="1215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 Испания стремились найти собственные морские пути к богатым восточным рынкам, чтобы не зависеть от чужих посредников и получить больше доходов.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XV века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усилило экспедиции: Португалия искала путь вокруг Африки, а Испания поддерживала плавания через Атлантику в надежде найти дорогу к Азии.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 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океанского маршрута к новой мировой торговле
</a:t>
            </a:r>
            <a:endParaRPr lang="en-US" sz="2569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последовательность: открытие морского пути, создание опорных пунктов и перестройка торговых связей между регионами.
</a:t>
            </a:r>
            <a:endParaRPr lang="en-US" sz="15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992102"/>
            <a:ext cx="4791900" cy="103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сухопутного и морского пути в Индию
</a:t>
            </a:r>
            <a:endParaRPr lang="en-US" sz="2672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морской маршрут стал выгоднее: он был длинным, но позволял везти больше товара и уменьшал зависимость от посредников.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был опасен, но в торговом отношении чаще приносил большую прибыль и давал европейцам больше самостоятельности.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о торговых маршрутах XV–XVI веков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моряков в дальних плаваниях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быстро портилась, поэтому моряки ели сухари, солонину и пили мало свежей воды. Нехватка витаминов ослабляла организм и делала долгий рейс особенно тяжёлым.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Скудный рацион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опасной болезнью была цинга: из-за нехватки свежих продуктов у моряков воспалялись дёсны, появлялась слабость, и многие не могли продолжать работу.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Цинга и болезни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точных карт и надёжных измерений легко было сбиться с курса. Компас и звёзды помогали, но в дальнем море навигация всё равно оставалась рискованной.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ориентиров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через океан сопровождались качкой, сыростью и постоянным трудом на палубе. Даже опытные моряки быстро уставали, а ошибки становились опасными для всего экипажа.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 усталость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экспедиции были опасными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усиливалась тем, что моряки надолго уходили далеко от знакомых берегов и не могли быстро получить помощь или пополнить запасы.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серьёзными угрозами были болезни и нехватка воды и пищи, поэтому успех экспедиции зависел от подготовки и дисциплины.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исторические сведения о морских путешествиях эпохи Великих географических открытий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875" y="1294104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 географические открытия эпохи
</a:t>
            </a:r>
            <a:endParaRPr lang="en-US" sz="3041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Диаша и да Гамы доказали, что Африка не замыкает путь в океан, а её южную оконечность можно обойти морем и продолжить маршрут к востоку.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Африку можно обогнуть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дальних экспедиций европейцы исправляли карты, уточняли береговые линии и расстояния между землями. Это помогало следующим мореплавателям меньше ошибаться в пути.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стали точнее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постепенно узнали, где удобнее ловить попутные ветры и как использовать течения. Эти знания делали плавания быстрее и безопаснее, чем раньше.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Ветра и течения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начали точнее понимать размеры Земли и расположение океанов и материков. Мир перестал казаться замкнутым и намного лучше связывался маршрутами через море.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мир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Африки, Азии и Европы
</a:t>
            </a:r>
            <a:endParaRPr lang="en-US" sz="315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строили укреплённые порты и торговые пункты на важных берегах. Они помогали контролировать путь, защищать корабли и быстрее загружать товары для обратного плавания.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порты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специями и другими ценными товарами принесла Португалии большой доход. Это укрепило её морскую силу и подтолкнуло к созданию новых опорных пунктов за морем.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Португалии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купцы получили доступ к новым товарам, но вместе с этим усилилось внешнее давление. За выгодные порты и маршруты началась более жёсткая борьба.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Азии и Африке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торговые центры стали приспосабливаться к новым условиям, а часть прежних посредников потеряла влияние. Торговля всё сильнее зависела от морских маршрутов.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для городов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открытие изменило историю
</a:t>
            </a:r>
            <a:endParaRPr lang="en-US" sz="25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обмена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сделал перевозку товаров быстрее и масштабнее. Между Европой, Африкой и Азией активнее двигались специи, ткани, карты и новые знания о дальних землях.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Индию стал частью Великих географических открытий — времени, когда европейцы всё дальше исследовали мир и расширяли свои представления о планете.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морских держав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владевшие сильным флотом, получили больше влияния и прибыли. Это изменило баланс сил и сделало морскую экспансию важной частью политики государств.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дорога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превратился в важнейшую торговую магистраль. Через него проходили товары, сведения о ветрах и опыте мореплавателей, которые раньше были известны лишь немногим.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в Индию: открытие, изменившее мир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морского пути в Индию начались из-за дорогих специй и трудной торговли. Путь Диаша и да Гамы изменил карты, богатства стран и саму историю Европы.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2026-06-02T06:45:38Z</dcterms:created>
  <dcterms:modified xsi:type="dcterms:W3CDTF">2026-06-02T06:45:38Z</dcterms:modified>
</cp:coreProperties>
</file>