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знания в Древней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знания связывали Европу через горы, реки и дороги.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подсказывала, где искать богатства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современных карт люди замечали закономерности: руды чаще встречались в горах, соль — у моря и источников, а удобные пути тянулись вдоль рек.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ресурсов особенно влияли на силу и богатство поселений.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ключевых ресурсов определяли жизнь древних обществ: они были нужны для оружия, строительства, обмена и хранения пищи.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ресурсов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ресурсов по-разному использовались в повседневной жизни и по-разному зависели от 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были ценны не только сами по себе, но и из-за места их добычи.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 олово: основа бронзы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сплава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добывали в Иберии, на Балканах и в Альпах, а олово чаще в Британии и на западных окраинах. Вместе они давали бронзу — прочный и удобный материал.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изделия были нужны для оружия, посуды, украшений и хозяйственных предметов. Поэтому мастерские стремились получать металл из удалённых районов как можно быстрее.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металл доходил до 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месторождениями и мастерскими держалась на морских путях и прибрежной торговле. Вода позволяла перевозить тяжёлый груз дешевле, чем по суше.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меняло оружие и труд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искали руду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добывали во многих горных и лесных районах Европы, особенно там, где руды выходили ближе к поверхности и их можно было заметить без сложных приборов.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 него делали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железа делали мечи, наконечники копий и ножи, а также плуги, серпы и топоры. Поэтому оно меняло не только войну, но и сельское хозяйство.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росли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были залежи руды, поселения росли быстрее: появлялись кузни, склады и обмен с соседями. Доступ к железу усиливал местную власть и ремесло.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стало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бронзы к железу не случился сразу. Но там, где железная руда была доступной, новый металл постепенно становился главным материалом для повседневных нужд.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 серебро как редкое богатство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металлы добывали не везде: их месторождения были сосредоточены в отдельных районах, поэтому контроль над ними приносил 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реже металл встречался, тем важнее становились дороги, торговля и охрана мест добычи.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камень в повседневной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строительный камень влияли на быт не меньше, чем металлы: без них было трудно сохранять пищу и возводить прочные здания.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солью возникали рынки и дороги, а каменные карьеры поддерживали рост городов и крупных строек.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находили месторождения без приборов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почвы и камней помогал заметить необычные участки: красноватые или тёмные полосы часто указывали на рудные породы, которые стоило проверить внимательнее.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Выходы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выходы на склонах показывали, что породы лежат близко к поверхности. Это было важной подсказкой для тех, кто искал руду без техники.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промоины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воды и ручьи подсказывали, где материалы могли вымываться из почвы. По таким признакам люди находили места, где копать было особенно перспективно.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пастухов, горняков и местных жителей помогал находить нужные места быстрее. Их рассказы были частью практических знаний о ландшафте и залежах.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 и климат как 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направляли движение ресурсов и караванов.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месторождения к торговому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месторождение включалось в хозяйственную цепочку через дороги, реки и порты.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в обмене ресурсами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города собирали сырьё из ближайших районов, проверяли качество металла и камня, а затем распределяли грузы между ремесленниками, торговцами и соседними поселениями.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переправ и гаваней товар легче перегружали с лодок на повозки или обратно. Поэтому именно там быстрее росли склады, мастерские и места для торговли.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власть могла взимать пошлины, следить за безопасностью и защищать запасы. Это делало обмен более предсказуемым и привлекало новые караваны.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проходило через центр металла, соли и камня, тем сильнее он влиял на окрестности. Так торговый узел превращался в важное политическое место.
</a:t>
            </a:r>
            <a:endParaRPr lang="en-US" sz="13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пути были выгоднее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воде можно было вести тяжёлые грузы сразу большими партиями, поэтому реки и море часто становились главными путями для металла и соли.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были самыми выгодными для тяжёлых товаров, а перевалы давали кратчайший маршрут, но требовали большего риска и усилий.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торговым маршрутам Древней Европы; точные количественные данные отсутствуют.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описания и карты местности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и купцы записывали, где находятся берега, реки, переправы и горные хребты. Такие заметки помогали другим понять, какие районы уже изучены.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Землемеры и составители списков сводили разрозненные сведения в более удобный вид. Так появлялись описания местности, которыми можно было пользоваться повторно.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карты были неточными, но показывали главные ориентиры: море, крупные реки и важные переходы. Этого хватало для поиска рудных районов.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сведения объединяли, становилось легче вести караваны и сравнивать маршруты. Даже простая карта экономила время и уменьшала риск ошибки в дороге.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показывали древние карты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карта была не измерителем расстояний, а подсказкой для движения и поиска. Она помогала соединять природные ориентиры с хозяйственными задачами.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на таких картах были не цифры, а практические точки маршрута. Это делало карту полезной для торговли и добычи.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ранним картографическим описаниям Европы; точные древние карты не всегда сохранились.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 гор к побережью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карта показывает, как природные ориентиры помогают выбрать маршрут для тяжёлого груза.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истощение месторождений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требовала древесины для печей, креплений и плавки. Если лес вырубали слишком активно, окрестности беднели, а новые шахты приходилось открывать дальше от старых центров.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нагрузкой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промывке руды и работе шахт в ручьи попадали отходы и взвесь. Поэтому рядом с приисками особенно ценили чистую воду и старались не отдаляться от источника.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богатые слои быстро заканчивались, и старые места становились менее выгодными. Тогда люди искали новые залежи, где порода лежала ближе к поверхности.
</a:t>
            </a:r>
            <a:endParaRPr lang="en-US" sz="1105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районы выбирали не случайно: важны были свежая руда, вода и удобный выход к дороге. Так добыча постепенно смещалась в более подходящие места.
</a:t>
            </a:r>
            <a:endParaRPr lang="en-US" sz="11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меняли общество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влияли не только на добычу, но и на ремесло, войско и строительство. От местных ресурсов зависело, какие вещи умели делать люди.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доступ к металлу и камню, тем сильнее развивались производство и власть. Ресурсы ускоряли обмен знаниями и технологиями.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примерам Древней Европы; данные представлены как сравнительная схема, а не точная статистика.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в вопросах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213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из каких металлов делали бронзу и почему для неё были нужны сразу два разных ресурса. Ответ помогает вспомнить торговые связи между регионами.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026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Назови, какой металл сделал оружие, инструменты и сельское хозяйство прочнее и удобнее. Подсказка: его добыча была связана со многими районами Европы.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39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зачем соль была нужна не только для еды, но и для хранения продуктов. Это один из самых практичных ресурсов древности.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213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и моря считались удобнее сухопутных дорог для тяжёлых грузов? Вспомни, как это влияло на стоимость перевозки.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026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искать месторождения и выбирать маршрут: наблюдение, описания местности или случайность? Краткий ответ показывает роль знаний в добыче.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превращала ресурсы в силу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Европе богатство рождалось там, где ресурсы совпадали с удобной географией. Реки, горы, побережья и перевалы помогали находить, добывать и перевозить полезные ископаемые.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2026-07-26T17:28:49Z</dcterms:created>
  <dcterms:modified xsi:type="dcterms:W3CDTF">2026-07-26T17:28:49Z</dcterms:modified>
</cp:coreProperties>
</file>