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феномен: почему США выглядят уникально
</a:t>
            </a:r>
            <a:endParaRPr lang="en-US" sz="361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сложились в узнаваемую модель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США особым случаем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феномен — это не одна черта, а редкое сочетание истории, институтов, экономики и культуры. Он заметен там, где успех соседствует с конфликтами, а свобода — с постоянным спором о ее границах.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Колонизация, независимость и Конституция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72000" y="3277812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власти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572000" y="3684138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1787 года закрепила федерализм, разделение властей и систему сдержек и противовесов. Так была создана конструкция, где сильное государство ограничено внутренними механизмами контроля.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4572000" y="2168904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нации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572000" y="257523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1775–1783 годов превратила разрозненные колонии в новую политическую общность. Идея самоопределения стала основой государства, а не просто лозунгом против метрополии.
</a:t>
            </a:r>
            <a:endParaRPr lang="en-US" sz="1031" dirty="0"/>
          </a:p>
        </p:txBody>
      </p:sp>
      <p:sp>
        <p:nvSpPr>
          <p:cNvPr id="15" name="Text 6"/>
          <p:cNvSpPr txBox="1"/>
          <p:nvPr/>
        </p:nvSpPr>
        <p:spPr>
          <a:xfrm>
            <a:off x="4572000" y="105999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начала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4572000" y="1466321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на атлантическом побережье появились английские колонии, выросшие из поселений переселенцев. Они строились вокруг земли, торговли и самоуправления, постепенно формируя привычку к местной автономии и практической политике.
</a:t>
            </a:r>
            <a:endParaRPr lang="en-US" sz="9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Истоки: расширение и внутренние конфликты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 запад сопровождалось вытеснением коренных народов и борьбой за землю. Рост территории сделал США континентальной державой, но сразу заложил вопрос о цене этого расширения.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стало фундаментом южной экономики, а противоречие между Севером и Югом привело к Гражданской войне. Победа Союза сохранила страну, но не сняла расовые и социальные напряжения.
</a:t>
            </a:r>
            <a:endParaRPr lang="en-US" sz="1017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1861–1865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началась долгая перестройка единства: формально были расширены права, но реальное равенство утверждалось десятилетиями. История страны надолго осталась историей незавершённого примирения.
</a:t>
            </a:r>
            <a:endParaRPr lang="en-US" sz="1017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и её пределы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461" y="1224825"/>
            <a:ext cx="2807078" cy="234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«плавильный котёл»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миллионов семей переезд в Америку начинался с порта, иммиграционного бюро и первого дешёвого жилья в большом городе. Новоприбывшие быстро включались в фабричный труд, торговлю и уличную экономику, помогая расти Нью-Йорку, Чикаго и другим индустриальным центрам.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точка входа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«плавильного котла» обещал смешение в единую культуру, но реальная жизнь была сложнее. Ассимиляция шла рядом с сохранением различий, поэтому американская культура стала не одинаковой, а многослойной и постоянно меняющейся.
</a:t>
            </a:r>
            <a:endParaRPr lang="en-US" sz="863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без полного растворения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Ирландцы, итальянцы, евреи, китайцы и многие другие группы приносили свои привычки, кухни и языки. Они создавали кварталы взаимопомощи, школы, газеты и религиозные центры, где сохранялась память о происхождении.
</a:t>
            </a:r>
            <a:endParaRPr lang="en-US" sz="931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внутри общества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51080"/>
            <a:ext cx="576000" cy="46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375" y="1793480"/>
            <a:ext cx="504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546094"/>
            <a:ext cx="576000" cy="46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 общая идентичность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в США определяет принадлежность сильнее, чем этническое происхождение. Именно поэтому нация строится вокруг прав, законов и участия в общих институтах, а не вокруг одной исторической крови.
</a:t>
            </a:r>
            <a:endParaRPr lang="en-US" sz="1071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вместо происхождения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«американской мечты» связывает личный труд с социальной мобильностью. Она обещает, что успех зависит не только от рождения, но и от инициативы, образования и настойчивости.
</a:t>
            </a:r>
            <a:endParaRPr lang="en-US" sz="1079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возможностей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гимн и клятва верности работают как ежедневные символы общей лояльности. Они создают чувство принадлежности к единой политической общности даже там, где люди сильно различаются по языку и культуре.
</a:t>
            </a:r>
            <a:endParaRPr lang="en-US" sz="1079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символы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не отменяет единства, а становится его основой. Для США характерно сочетание местных, этнических и культурных различий с общей гражданской рамкой, которая удерживает страну вместе.
</a:t>
            </a:r>
            <a:endParaRPr lang="en-US" sz="1079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различиях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и предпринимательская логика
</a:t>
            </a:r>
            <a:endParaRPr lang="en-US" sz="2865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Decennial Census; 1900, 1950, 2000, 2020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внутренний рынок помог бизнесу быстро масштабироваться: спрос рос вместе с населением, городами и инфраструктурой.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усиливал спрос, расширял рынок труда и создавал условия для крупных корпораций и новых отраслей.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потребления и массовый рынок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 стали не просто местом покупок, а пространством повседневной жизни. Здесь встречались семьи, подростки и соседи, а сама покупка превращалась в привычный социальный ритуал.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как привычка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сделал крупные покупки доступнее, но связал уровень жизни с будущими доходами. Это ускоряло спрос, однако одновременно повышало уязвимость домохозяйств при кризисах и росте процентных ставок.
</a:t>
            </a:r>
            <a:endParaRPr lang="en-US" sz="858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долг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не только продавала товары, но и формировала представление о «нормальном» успехе. Новинки, бренды и сезонные распродажи подталкивали к постоянному обновлению вещей и ожиданий.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новизны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потребление поддерживало производство, сервисы и рабочие места. Но оно же усиливало зависимость экономики от уверенности покупателей и от устойчивости доходов семей.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и риск
</a:t>
            </a:r>
            <a:endParaRPr lang="en-US" sz="11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разделение властей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избирательного цикла к системе взаимных ограничений и локального участия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участие граждан не ограничивается выборами: общественные кампании, митинги и волонтёрство постоянно влияют на политику и права.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США, статья I–III; краткое изложение институциональной модели США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власти ограничивают друг друга и не позволяют сосредоточить власть в одних руках.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стали центром инноваций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кампусы в США давно стали не только местом учебы, но и лабораторией будущего. Здесь рождаются идеи, которые затем превращаются в компании, патенты и новые отрасли, а связь науки с бизнесом делает инновации частью повседневной экономики.
</a:t>
            </a:r>
            <a:endParaRPr lang="en-US" sz="841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как стартовая площадка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Кремниевой долине рядом существуют исследовательские центры, инвесторы и инженеры, готовые быстро проверять гипотезы. Такая среда снижает барьер между идеей и рынком, поэтому новые продукты нередко запускаются быстрее, чем успевают появиться у конкурентов.
</a:t>
            </a:r>
            <a:endParaRPr lang="en-US" sz="795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быстрых решений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стартап-культура признает риск как норму. Ошибка здесь чаще воспринимается как опыт, который помогает двигаться дальше, поэтому предприниматели легче пробуют нестандартные идеи и возвращаются в игру после неудачи.
</a:t>
            </a:r>
            <a:endParaRPr lang="en-US" sz="899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как часть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культурного влияния США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09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Экран как стандарт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09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не просто производит фильмы, а создает визуальные шаблоны, по которым мир считывает успех, героизм и стиль жизни. Американское кино стало универсальным языком образов, от блокбастеров до сериалов и стриминговых платформ.
</a:t>
            </a:r>
            <a:endParaRPr lang="en-US" sz="647" dirty="0"/>
          </a:p>
        </p:txBody>
      </p:sp>
      <p:sp>
        <p:nvSpPr>
          <p:cNvPr id="15" name="Text 4"/>
          <p:cNvSpPr txBox="1"/>
          <p:nvPr/>
        </p:nvSpPr>
        <p:spPr>
          <a:xfrm>
            <a:off x="6241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Цифровая повседневность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41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цифровые платформы, созданные в США, изменили повседневное общение миллионов людей. Они ускоряют распространение новостей, трендов и мемов, а вместе с этим усиливают влияние американской цифровой культуры.
</a:t>
            </a:r>
            <a:endParaRPr lang="en-US" sz="651" dirty="0"/>
          </a:p>
        </p:txBody>
      </p:sp>
      <p:sp>
        <p:nvSpPr>
          <p:cNvPr id="17" name="Text 6"/>
          <p:cNvSpPr txBox="1"/>
          <p:nvPr/>
        </p:nvSpPr>
        <p:spPr>
          <a:xfrm>
            <a:off x="3325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 без границ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325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 и хип-хоп из США регулярно задают мировую моду на звучание, язык и образ исполнителя. Через радиостанции, клипы и концерты эти жанры превращаются в глобальные культурные ориентиры, понятные подросткам в разных странах.
</a:t>
            </a:r>
            <a:endParaRPr lang="en-US" sz="6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шаги к равенству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движения за гражданские права США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три правовые вехи, которые изменили положение афроамериканцев и стали основой более широкой борьбы за равные гражданские права.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суда и федеральные законы постепенно расширяли права, но реальное равенство потребовало еще десятилетий борьбы.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11% жителей США живут ниже черты бедности; на этом фоне особенно заметны разрыв в доходах, доступе к образованию и медицине.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 / Poverty in the United States,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11%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страны живут ниже черты бедности.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418" y="1418168"/>
            <a:ext cx="34875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93" y="430126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37623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4293" y="2379202"/>
            <a:ext cx="315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символы американской идентичности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664300" y="1344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спортивные ритуалы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664175" y="1630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чемпионаты в США давно стали формой общественного ритуала. Матчи НФЛ, бейсбольные серии и баскетбольные финалы объединяют болельщиков, создавая чувство принадлежности к одной большой национальной истории.
</a:t>
            </a:r>
            <a:endParaRPr lang="en-US" sz="674" dirty="0"/>
          </a:p>
        </p:txBody>
      </p:sp>
      <p:sp>
        <p:nvSpPr>
          <p:cNvPr id="16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Коммерция и образ страны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реклама и маркетинг в США часто опираются на спортивные образы и патриотические мотивы. Это делает коммерческие символы частью общей культуры, а не только частью рынка.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5664300" y="3266342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и принадлежность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664175" y="3552467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клубы и бренды формируют локальную и национальную идентичность одновременно. Покупка формы, просмотр матчей и обсуждение результатов превращают потребление в способ выразить лояльность и принадлежность.
</a:t>
            </a:r>
            <a:endParaRPr lang="en-US" sz="674" dirty="0"/>
          </a:p>
        </p:txBody>
      </p:sp>
      <p:sp>
        <p:nvSpPr>
          <p:cNvPr id="20" name="Text 8"/>
          <p:cNvSpPr txBox="1"/>
          <p:nvPr/>
        </p:nvSpPr>
        <p:spPr>
          <a:xfrm>
            <a:off x="5664300" y="2305308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664175" y="2591433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Белый дом и Статуя Свободы работают как узнаваемые символы государства. Они связывают идею свободы, власти и надежды, поэтому часто используются в школах, медиа и публичных церемониях.
</a:t>
            </a:r>
            <a:endParaRPr lang="en-US" sz="7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превращают ресурсы в влияние
</a:t>
            </a:r>
            <a:endParaRPr lang="en-US" sz="2941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мягкая сила создает влияние, а жёсткая закрепляет его в международной политике.
</a:t>
            </a:r>
            <a:endParaRPr lang="en-US" sz="14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образе США упрощают стереотипы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393329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часто представляют как страну всеобщего благополучия, но это упрощение. В реальности рядом существуют очень богатые и очень бедные районы, а уровень жизни сильно зависит от профессии, штата и доступа к услугам.
</a:t>
            </a:r>
            <a:endParaRPr lang="en-US" sz="866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115110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живут одинаково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318625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миф — будто вся страна мыслит одинаково. На деле Нью-Йорк, Техас, Калифорния и Средний Запад отличаются экономикой, политической культурой и образом жизни, поэтому единый портрет США всегда будет неполным.
</a:t>
            </a:r>
            <a:endParaRPr lang="en-US" sz="866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3040406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4243922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постоянного патриотизма тоже не объясняет всю картину. Наряду с уважением к символам страны в США существуют протесты, политические споры и критика власти, что делает общество более сложным и живым.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965702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 спор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фактор запускает экономический эффект
</a:t>
            </a:r>
            <a:endParaRPr lang="en-US" sz="2865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Причинная цепочка на примере крупных городов США и технологических кластеров.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87735"/>
            <a:ext cx="4637700" cy="1889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отличия американской модели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политической и культурной модели США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США заметно отличаются от многих стран по роли личности, бизнеса и массовой культуры, но одновременно сталкиваются с более острой социальной напряженностью.
</a:t>
            </a:r>
            <a:endParaRPr lang="en-US" sz="121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модель сильнее опирается на личную инициативу и культурное влияние, но ценой более заметной поляризации и неравенства.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Феномен, который продолжает меняться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феномен — это не один секрет успеха, а сочетание миграции, институтов, рынка, культуры и влияния. Его главное противоречие в том, что свобода и неравенство развиваются одновременно.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2026-07-26T05:59:57Z</dcterms:created>
  <dcterms:modified xsi:type="dcterms:W3CDTF">2026-07-26T05:59:57Z</dcterms:modified>
</cp:coreProperties>
</file>